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58" r:id="rId3"/>
    <p:sldId id="257" r:id="rId4"/>
    <p:sldId id="276" r:id="rId5"/>
    <p:sldId id="278" r:id="rId6"/>
    <p:sldId id="280" r:id="rId7"/>
    <p:sldId id="260" r:id="rId8"/>
    <p:sldId id="281" r:id="rId9"/>
    <p:sldId id="352" r:id="rId10"/>
    <p:sldId id="283" r:id="rId11"/>
    <p:sldId id="284" r:id="rId12"/>
    <p:sldId id="353" r:id="rId13"/>
    <p:sldId id="354" r:id="rId14"/>
    <p:sldId id="355" r:id="rId15"/>
    <p:sldId id="356" r:id="rId16"/>
    <p:sldId id="357" r:id="rId17"/>
    <p:sldId id="358" r:id="rId18"/>
    <p:sldId id="275" r:id="rId19"/>
    <p:sldId id="359" r:id="rId20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70C0"/>
    <a:srgbClr val="C55A11"/>
    <a:srgbClr val="F4B183"/>
    <a:srgbClr val="ECCDD8"/>
    <a:srgbClr val="00B050"/>
    <a:srgbClr val="FFE699"/>
    <a:srgbClr val="000000"/>
    <a:srgbClr val="ECD4E9"/>
    <a:srgbClr val="FFD3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14DBEA-8969-4CBD-BB8C-7D90BE4DB715}" v="560" dt="2023-09-22T01:31:48.7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78519" autoAdjust="0"/>
  </p:normalViewPr>
  <p:slideViewPr>
    <p:cSldViewPr snapToGrid="0">
      <p:cViewPr varScale="1">
        <p:scale>
          <a:sx n="66" d="100"/>
          <a:sy n="66" d="100"/>
        </p:scale>
        <p:origin x="12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ê Hùng Việt" userId="a6c205a2-2233-4fae-93fe-7516484ff7a4" providerId="ADAL" clId="{1A9627BB-B588-4E2A-9D15-10E6C5D33DFC}"/>
    <pc:docChg chg="undo redo custSel addSld delSld modSld sldOrd modMainMaster">
      <pc:chgData name="Lê Hùng Việt" userId="a6c205a2-2233-4fae-93fe-7516484ff7a4" providerId="ADAL" clId="{1A9627BB-B588-4E2A-9D15-10E6C5D33DFC}" dt="2023-05-11T09:28:47.102" v="12350" actId="20577"/>
      <pc:docMkLst>
        <pc:docMk/>
      </pc:docMkLst>
      <pc:sldChg chg="addSp delSp modSp mod">
        <pc:chgData name="Lê Hùng Việt" userId="a6c205a2-2233-4fae-93fe-7516484ff7a4" providerId="ADAL" clId="{1A9627BB-B588-4E2A-9D15-10E6C5D33DFC}" dt="2023-05-07T03:10:59.140" v="8516" actId="1582"/>
        <pc:sldMkLst>
          <pc:docMk/>
          <pc:sldMk cId="3985092561" sldId="257"/>
        </pc:sldMkLst>
        <pc:spChg chg="mod">
          <ac:chgData name="Lê Hùng Việt" userId="a6c205a2-2233-4fae-93fe-7516484ff7a4" providerId="ADAL" clId="{1A9627BB-B588-4E2A-9D15-10E6C5D33DFC}" dt="2023-05-07T03:08:58.190" v="8511" actId="113"/>
          <ac:spMkLst>
            <pc:docMk/>
            <pc:sldMk cId="3985092561" sldId="257"/>
            <ac:spMk id="2" creationId="{E7C68650-86B0-8493-0F79-81A3C52619D1}"/>
          </ac:spMkLst>
        </pc:spChg>
        <pc:spChg chg="del mod">
          <ac:chgData name="Lê Hùng Việt" userId="a6c205a2-2233-4fae-93fe-7516484ff7a4" providerId="ADAL" clId="{1A9627BB-B588-4E2A-9D15-10E6C5D33DFC}" dt="2023-05-07T02:49:21.576" v="7325" actId="478"/>
          <ac:spMkLst>
            <pc:docMk/>
            <pc:sldMk cId="3985092561" sldId="257"/>
            <ac:spMk id="3" creationId="{7C18184C-1020-005D-2513-21A643B4F5D1}"/>
          </ac:spMkLst>
        </pc:spChg>
        <pc:spChg chg="add del mod">
          <ac:chgData name="Lê Hùng Việt" userId="a6c205a2-2233-4fae-93fe-7516484ff7a4" providerId="ADAL" clId="{1A9627BB-B588-4E2A-9D15-10E6C5D33DFC}" dt="2023-05-07T02:49:25.208" v="7326" actId="478"/>
          <ac:spMkLst>
            <pc:docMk/>
            <pc:sldMk cId="3985092561" sldId="257"/>
            <ac:spMk id="6" creationId="{809E9873-1599-FC11-EED1-BF192A6BFAF6}"/>
          </ac:spMkLst>
        </pc:spChg>
        <pc:graphicFrameChg chg="add mod modGraphic">
          <ac:chgData name="Lê Hùng Việt" userId="a6c205a2-2233-4fae-93fe-7516484ff7a4" providerId="ADAL" clId="{1A9627BB-B588-4E2A-9D15-10E6C5D33DFC}" dt="2023-05-07T03:10:59.140" v="8516" actId="1582"/>
          <ac:graphicFrameMkLst>
            <pc:docMk/>
            <pc:sldMk cId="3985092561" sldId="257"/>
            <ac:graphicFrameMk id="4" creationId="{BB401483-0932-959A-C62C-11CEDF735DAE}"/>
          </ac:graphicFrameMkLst>
        </pc:graphicFrameChg>
      </pc:sldChg>
      <pc:sldChg chg="addSp delSp modSp mod">
        <pc:chgData name="Lê Hùng Việt" userId="a6c205a2-2233-4fae-93fe-7516484ff7a4" providerId="ADAL" clId="{1A9627BB-B588-4E2A-9D15-10E6C5D33DFC}" dt="2023-05-07T08:38:20.386" v="10012" actId="20577"/>
        <pc:sldMkLst>
          <pc:docMk/>
          <pc:sldMk cId="0" sldId="258"/>
        </pc:sldMkLst>
        <pc:spChg chg="mod">
          <ac:chgData name="Lê Hùng Việt" userId="a6c205a2-2233-4fae-93fe-7516484ff7a4" providerId="ADAL" clId="{1A9627BB-B588-4E2A-9D15-10E6C5D33DFC}" dt="2023-05-07T08:38:20.386" v="10012" actId="20577"/>
          <ac:spMkLst>
            <pc:docMk/>
            <pc:sldMk cId="0" sldId="258"/>
            <ac:spMk id="4" creationId="{E1D5DDC7-1A68-1E6B-DFFD-04D8BD35F916}"/>
          </ac:spMkLst>
        </pc:spChg>
        <pc:spChg chg="mod">
          <ac:chgData name="Lê Hùng Việt" userId="a6c205a2-2233-4fae-93fe-7516484ff7a4" providerId="ADAL" clId="{1A9627BB-B588-4E2A-9D15-10E6C5D33DFC}" dt="2023-05-06T10:23:47.537" v="360" actId="165"/>
          <ac:spMkLst>
            <pc:docMk/>
            <pc:sldMk cId="0" sldId="258"/>
            <ac:spMk id="463" creationId="{00000000-0000-0000-0000-000000000000}"/>
          </ac:spMkLst>
        </pc:spChg>
        <pc:spChg chg="mod">
          <ac:chgData name="Lê Hùng Việt" userId="a6c205a2-2233-4fae-93fe-7516484ff7a4" providerId="ADAL" clId="{1A9627BB-B588-4E2A-9D15-10E6C5D33DFC}" dt="2023-05-06T10:23:47.537" v="360" actId="165"/>
          <ac:spMkLst>
            <pc:docMk/>
            <pc:sldMk cId="0" sldId="258"/>
            <ac:spMk id="464" creationId="{00000000-0000-0000-0000-000000000000}"/>
          </ac:spMkLst>
        </pc:spChg>
        <pc:spChg chg="mod">
          <ac:chgData name="Lê Hùng Việt" userId="a6c205a2-2233-4fae-93fe-7516484ff7a4" providerId="ADAL" clId="{1A9627BB-B588-4E2A-9D15-10E6C5D33DFC}" dt="2023-05-06T10:23:47.537" v="360" actId="165"/>
          <ac:spMkLst>
            <pc:docMk/>
            <pc:sldMk cId="0" sldId="258"/>
            <ac:spMk id="465" creationId="{00000000-0000-0000-0000-000000000000}"/>
          </ac:spMkLst>
        </pc:spChg>
        <pc:spChg chg="mod">
          <ac:chgData name="Lê Hùng Việt" userId="a6c205a2-2233-4fae-93fe-7516484ff7a4" providerId="ADAL" clId="{1A9627BB-B588-4E2A-9D15-10E6C5D33DFC}" dt="2023-05-06T10:23:47.537" v="360" actId="165"/>
          <ac:spMkLst>
            <pc:docMk/>
            <pc:sldMk cId="0" sldId="258"/>
            <ac:spMk id="467" creationId="{00000000-0000-0000-0000-000000000000}"/>
          </ac:spMkLst>
        </pc:spChg>
        <pc:spChg chg="mod">
          <ac:chgData name="Lê Hùng Việt" userId="a6c205a2-2233-4fae-93fe-7516484ff7a4" providerId="ADAL" clId="{1A9627BB-B588-4E2A-9D15-10E6C5D33DFC}" dt="2023-05-06T10:23:47.537" v="360" actId="165"/>
          <ac:spMkLst>
            <pc:docMk/>
            <pc:sldMk cId="0" sldId="258"/>
            <ac:spMk id="468" creationId="{00000000-0000-0000-0000-000000000000}"/>
          </ac:spMkLst>
        </pc:spChg>
        <pc:spChg chg="mod">
          <ac:chgData name="Lê Hùng Việt" userId="a6c205a2-2233-4fae-93fe-7516484ff7a4" providerId="ADAL" clId="{1A9627BB-B588-4E2A-9D15-10E6C5D33DFC}" dt="2023-05-06T10:23:47.537" v="360" actId="165"/>
          <ac:spMkLst>
            <pc:docMk/>
            <pc:sldMk cId="0" sldId="258"/>
            <ac:spMk id="469" creationId="{00000000-0000-0000-0000-000000000000}"/>
          </ac:spMkLst>
        </pc:spChg>
        <pc:spChg chg="mod">
          <ac:chgData name="Lê Hùng Việt" userId="a6c205a2-2233-4fae-93fe-7516484ff7a4" providerId="ADAL" clId="{1A9627BB-B588-4E2A-9D15-10E6C5D33DFC}" dt="2023-05-06T10:23:47.537" v="360" actId="165"/>
          <ac:spMkLst>
            <pc:docMk/>
            <pc:sldMk cId="0" sldId="258"/>
            <ac:spMk id="470" creationId="{00000000-0000-0000-0000-000000000000}"/>
          </ac:spMkLst>
        </pc:spChg>
        <pc:spChg chg="mod">
          <ac:chgData name="Lê Hùng Việt" userId="a6c205a2-2233-4fae-93fe-7516484ff7a4" providerId="ADAL" clId="{1A9627BB-B588-4E2A-9D15-10E6C5D33DFC}" dt="2023-05-06T10:23:47.537" v="360" actId="165"/>
          <ac:spMkLst>
            <pc:docMk/>
            <pc:sldMk cId="0" sldId="258"/>
            <ac:spMk id="471" creationId="{00000000-0000-0000-0000-000000000000}"/>
          </ac:spMkLst>
        </pc:spChg>
        <pc:spChg chg="mod">
          <ac:chgData name="Lê Hùng Việt" userId="a6c205a2-2233-4fae-93fe-7516484ff7a4" providerId="ADAL" clId="{1A9627BB-B588-4E2A-9D15-10E6C5D33DFC}" dt="2023-05-06T10:23:47.537" v="360" actId="165"/>
          <ac:spMkLst>
            <pc:docMk/>
            <pc:sldMk cId="0" sldId="258"/>
            <ac:spMk id="473" creationId="{00000000-0000-0000-0000-000000000000}"/>
          </ac:spMkLst>
        </pc:spChg>
        <pc:spChg chg="mod">
          <ac:chgData name="Lê Hùng Việt" userId="a6c205a2-2233-4fae-93fe-7516484ff7a4" providerId="ADAL" clId="{1A9627BB-B588-4E2A-9D15-10E6C5D33DFC}" dt="2023-05-06T10:23:47.537" v="360" actId="165"/>
          <ac:spMkLst>
            <pc:docMk/>
            <pc:sldMk cId="0" sldId="258"/>
            <ac:spMk id="474" creationId="{00000000-0000-0000-0000-000000000000}"/>
          </ac:spMkLst>
        </pc:spChg>
        <pc:grpChg chg="add mod topLvl">
          <ac:chgData name="Lê Hùng Việt" userId="a6c205a2-2233-4fae-93fe-7516484ff7a4" providerId="ADAL" clId="{1A9627BB-B588-4E2A-9D15-10E6C5D33DFC}" dt="2023-05-06T10:23:47.537" v="360" actId="165"/>
          <ac:grpSpMkLst>
            <pc:docMk/>
            <pc:sldMk cId="0" sldId="258"/>
            <ac:grpSpMk id="6" creationId="{2EC58FD9-257F-42B1-624C-F159F796739B}"/>
          </ac:grpSpMkLst>
        </pc:grpChg>
        <pc:grpChg chg="add mod topLvl">
          <ac:chgData name="Lê Hùng Việt" userId="a6c205a2-2233-4fae-93fe-7516484ff7a4" providerId="ADAL" clId="{1A9627BB-B588-4E2A-9D15-10E6C5D33DFC}" dt="2023-05-06T10:23:47.537" v="360" actId="165"/>
          <ac:grpSpMkLst>
            <pc:docMk/>
            <pc:sldMk cId="0" sldId="258"/>
            <ac:grpSpMk id="7" creationId="{3446A672-5383-EAE4-C1EC-532336CCBEA4}"/>
          </ac:grpSpMkLst>
        </pc:grpChg>
        <pc:grpChg chg="add del mod">
          <ac:chgData name="Lê Hùng Việt" userId="a6c205a2-2233-4fae-93fe-7516484ff7a4" providerId="ADAL" clId="{1A9627BB-B588-4E2A-9D15-10E6C5D33DFC}" dt="2023-05-06T10:23:47.537" v="360" actId="165"/>
          <ac:grpSpMkLst>
            <pc:docMk/>
            <pc:sldMk cId="0" sldId="258"/>
            <ac:grpSpMk id="8" creationId="{52BFB629-A3B5-ED05-2836-06084D5436B1}"/>
          </ac:grpSpMkLst>
        </pc:grpChg>
        <pc:grpChg chg="mod">
          <ac:chgData name="Lê Hùng Việt" userId="a6c205a2-2233-4fae-93fe-7516484ff7a4" providerId="ADAL" clId="{1A9627BB-B588-4E2A-9D15-10E6C5D33DFC}" dt="2023-05-06T10:23:47.537" v="360" actId="165"/>
          <ac:grpSpMkLst>
            <pc:docMk/>
            <pc:sldMk cId="0" sldId="258"/>
            <ac:grpSpMk id="462" creationId="{00000000-0000-0000-0000-000000000000}"/>
          </ac:grpSpMkLst>
        </pc:grpChg>
        <pc:grpChg chg="mod">
          <ac:chgData name="Lê Hùng Việt" userId="a6c205a2-2233-4fae-93fe-7516484ff7a4" providerId="ADAL" clId="{1A9627BB-B588-4E2A-9D15-10E6C5D33DFC}" dt="2023-05-06T10:23:47.537" v="360" actId="165"/>
          <ac:grpSpMkLst>
            <pc:docMk/>
            <pc:sldMk cId="0" sldId="258"/>
            <ac:grpSpMk id="466" creationId="{00000000-0000-0000-0000-000000000000}"/>
          </ac:grpSpMkLst>
        </pc:grpChg>
        <pc:grpChg chg="mod">
          <ac:chgData name="Lê Hùng Việt" userId="a6c205a2-2233-4fae-93fe-7516484ff7a4" providerId="ADAL" clId="{1A9627BB-B588-4E2A-9D15-10E6C5D33DFC}" dt="2023-05-06T10:23:47.537" v="360" actId="165"/>
          <ac:grpSpMkLst>
            <pc:docMk/>
            <pc:sldMk cId="0" sldId="258"/>
            <ac:grpSpMk id="472" creationId="{00000000-0000-0000-0000-000000000000}"/>
          </ac:grpSpMkLst>
        </pc:grpChg>
        <pc:picChg chg="add mod">
          <ac:chgData name="Lê Hùng Việt" userId="a6c205a2-2233-4fae-93fe-7516484ff7a4" providerId="ADAL" clId="{1A9627BB-B588-4E2A-9D15-10E6C5D33DFC}" dt="2023-05-07T03:13:04.072" v="8527"/>
          <ac:picMkLst>
            <pc:docMk/>
            <pc:sldMk cId="0" sldId="258"/>
            <ac:picMk id="9" creationId="{850D52C8-637C-9F7B-6740-E9B134EF2977}"/>
          </ac:picMkLst>
        </pc:picChg>
      </pc:sldChg>
      <pc:sldChg chg="addSp modSp mod">
        <pc:chgData name="Lê Hùng Việt" userId="a6c205a2-2233-4fae-93fe-7516484ff7a4" providerId="ADAL" clId="{1A9627BB-B588-4E2A-9D15-10E6C5D33DFC}" dt="2023-05-07T08:30:50.534" v="9999" actId="404"/>
        <pc:sldMkLst>
          <pc:docMk/>
          <pc:sldMk cId="987491812" sldId="259"/>
        </pc:sldMkLst>
        <pc:graphicFrameChg chg="mod modGraphic">
          <ac:chgData name="Lê Hùng Việt" userId="a6c205a2-2233-4fae-93fe-7516484ff7a4" providerId="ADAL" clId="{1A9627BB-B588-4E2A-9D15-10E6C5D33DFC}" dt="2023-05-07T08:30:50.534" v="9999" actId="404"/>
          <ac:graphicFrameMkLst>
            <pc:docMk/>
            <pc:sldMk cId="987491812" sldId="259"/>
            <ac:graphicFrameMk id="5" creationId="{1E2E8816-3172-F182-E1E0-3B9659E36F40}"/>
          </ac:graphicFrameMkLst>
        </pc:graphicFrameChg>
        <pc:picChg chg="add mod">
          <ac:chgData name="Lê Hùng Việt" userId="a6c205a2-2233-4fae-93fe-7516484ff7a4" providerId="ADAL" clId="{1A9627BB-B588-4E2A-9D15-10E6C5D33DFC}" dt="2023-05-07T03:13:00.385" v="8526" actId="1076"/>
          <ac:picMkLst>
            <pc:docMk/>
            <pc:sldMk cId="987491812" sldId="259"/>
            <ac:picMk id="8194" creationId="{95980133-D619-33FB-AFDD-173A88863F3C}"/>
          </ac:picMkLst>
        </pc:picChg>
      </pc:sldChg>
      <pc:sldChg chg="addSp delSp modSp new mod delAnim modAnim">
        <pc:chgData name="Lê Hùng Việt" userId="a6c205a2-2233-4fae-93fe-7516484ff7a4" providerId="ADAL" clId="{1A9627BB-B588-4E2A-9D15-10E6C5D33DFC}" dt="2023-05-07T07:55:55.277" v="9593" actId="20577"/>
        <pc:sldMkLst>
          <pc:docMk/>
          <pc:sldMk cId="2005607187" sldId="260"/>
        </pc:sldMkLst>
        <pc:spChg chg="mod">
          <ac:chgData name="Lê Hùng Việt" userId="a6c205a2-2233-4fae-93fe-7516484ff7a4" providerId="ADAL" clId="{1A9627BB-B588-4E2A-9D15-10E6C5D33DFC}" dt="2023-05-06T23:39:27.617" v="1394" actId="1076"/>
          <ac:spMkLst>
            <pc:docMk/>
            <pc:sldMk cId="2005607187" sldId="260"/>
            <ac:spMk id="2" creationId="{AA97CE8D-0BEC-2AD4-87E4-77F140E8EF5D}"/>
          </ac:spMkLst>
        </pc:spChg>
        <pc:spChg chg="del mod">
          <ac:chgData name="Lê Hùng Việt" userId="a6c205a2-2233-4fae-93fe-7516484ff7a4" providerId="ADAL" clId="{1A9627BB-B588-4E2A-9D15-10E6C5D33DFC}" dt="2023-05-06T21:30:28.845" v="1317" actId="478"/>
          <ac:spMkLst>
            <pc:docMk/>
            <pc:sldMk cId="2005607187" sldId="260"/>
            <ac:spMk id="3" creationId="{27D7444F-0689-A614-C45C-E0E04B278BA7}"/>
          </ac:spMkLst>
        </pc:spChg>
        <pc:spChg chg="mod">
          <ac:chgData name="Lê Hùng Việt" userId="a6c205a2-2233-4fae-93fe-7516484ff7a4" providerId="ADAL" clId="{1A9627BB-B588-4E2A-9D15-10E6C5D33DFC}" dt="2023-05-06T21:29:38.542" v="1311"/>
          <ac:spMkLst>
            <pc:docMk/>
            <pc:sldMk cId="2005607187" sldId="260"/>
            <ac:spMk id="8" creationId="{43263C87-C1E8-F3D6-16AA-A83D4790319C}"/>
          </ac:spMkLst>
        </pc:spChg>
        <pc:spChg chg="mod">
          <ac:chgData name="Lê Hùng Việt" userId="a6c205a2-2233-4fae-93fe-7516484ff7a4" providerId="ADAL" clId="{1A9627BB-B588-4E2A-9D15-10E6C5D33DFC}" dt="2023-05-06T21:29:38.542" v="1311"/>
          <ac:spMkLst>
            <pc:docMk/>
            <pc:sldMk cId="2005607187" sldId="260"/>
            <ac:spMk id="9" creationId="{95A50FE0-4FF4-23E3-F5C3-BC55EA4A92B5}"/>
          </ac:spMkLst>
        </pc:spChg>
        <pc:spChg chg="mod">
          <ac:chgData name="Lê Hùng Việt" userId="a6c205a2-2233-4fae-93fe-7516484ff7a4" providerId="ADAL" clId="{1A9627BB-B588-4E2A-9D15-10E6C5D33DFC}" dt="2023-05-06T21:29:38.542" v="1311"/>
          <ac:spMkLst>
            <pc:docMk/>
            <pc:sldMk cId="2005607187" sldId="260"/>
            <ac:spMk id="10" creationId="{4E310A5C-8B7B-B514-7148-43F64C103285}"/>
          </ac:spMkLst>
        </pc:spChg>
        <pc:spChg chg="mod">
          <ac:chgData name="Lê Hùng Việt" userId="a6c205a2-2233-4fae-93fe-7516484ff7a4" providerId="ADAL" clId="{1A9627BB-B588-4E2A-9D15-10E6C5D33DFC}" dt="2023-05-06T21:29:38.542" v="1311"/>
          <ac:spMkLst>
            <pc:docMk/>
            <pc:sldMk cId="2005607187" sldId="260"/>
            <ac:spMk id="11" creationId="{03BDDD10-6EF7-652B-CD9A-1802DE77DCB9}"/>
          </ac:spMkLst>
        </pc:spChg>
        <pc:spChg chg="mod">
          <ac:chgData name="Lê Hùng Việt" userId="a6c205a2-2233-4fae-93fe-7516484ff7a4" providerId="ADAL" clId="{1A9627BB-B588-4E2A-9D15-10E6C5D33DFC}" dt="2023-05-06T21:29:38.542" v="1311"/>
          <ac:spMkLst>
            <pc:docMk/>
            <pc:sldMk cId="2005607187" sldId="260"/>
            <ac:spMk id="12" creationId="{0148220E-117E-30FF-A6B5-1CD1B6AE146A}"/>
          </ac:spMkLst>
        </pc:spChg>
        <pc:spChg chg="add del mod">
          <ac:chgData name="Lê Hùng Việt" userId="a6c205a2-2233-4fae-93fe-7516484ff7a4" providerId="ADAL" clId="{1A9627BB-B588-4E2A-9D15-10E6C5D33DFC}" dt="2023-05-06T21:30:16.942" v="1316"/>
          <ac:spMkLst>
            <pc:docMk/>
            <pc:sldMk cId="2005607187" sldId="260"/>
            <ac:spMk id="13" creationId="{8DE253E3-D6C6-0026-6A1C-1977540E4219}"/>
          </ac:spMkLst>
        </pc:spChg>
        <pc:spChg chg="add del mod">
          <ac:chgData name="Lê Hùng Việt" userId="a6c205a2-2233-4fae-93fe-7516484ff7a4" providerId="ADAL" clId="{1A9627BB-B588-4E2A-9D15-10E6C5D33DFC}" dt="2023-05-06T21:30:16.942" v="1316"/>
          <ac:spMkLst>
            <pc:docMk/>
            <pc:sldMk cId="2005607187" sldId="260"/>
            <ac:spMk id="14" creationId="{23556207-73E9-1D88-A5CC-E12FC9AFC411}"/>
          </ac:spMkLst>
        </pc:spChg>
        <pc:spChg chg="add del mod">
          <ac:chgData name="Lê Hùng Việt" userId="a6c205a2-2233-4fae-93fe-7516484ff7a4" providerId="ADAL" clId="{1A9627BB-B588-4E2A-9D15-10E6C5D33DFC}" dt="2023-05-06T21:30:16.942" v="1316"/>
          <ac:spMkLst>
            <pc:docMk/>
            <pc:sldMk cId="2005607187" sldId="260"/>
            <ac:spMk id="15" creationId="{F5FDDC48-C44E-1477-9EBB-44413546B53F}"/>
          </ac:spMkLst>
        </pc:spChg>
        <pc:spChg chg="add del mod">
          <ac:chgData name="Lê Hùng Việt" userId="a6c205a2-2233-4fae-93fe-7516484ff7a4" providerId="ADAL" clId="{1A9627BB-B588-4E2A-9D15-10E6C5D33DFC}" dt="2023-05-06T21:30:16.942" v="1316"/>
          <ac:spMkLst>
            <pc:docMk/>
            <pc:sldMk cId="2005607187" sldId="260"/>
            <ac:spMk id="20" creationId="{6CE66D0A-F9A1-BDAC-C551-C254FF16BD38}"/>
          </ac:spMkLst>
        </pc:spChg>
        <pc:spChg chg="add del mod">
          <ac:chgData name="Lê Hùng Việt" userId="a6c205a2-2233-4fae-93fe-7516484ff7a4" providerId="ADAL" clId="{1A9627BB-B588-4E2A-9D15-10E6C5D33DFC}" dt="2023-05-06T21:30:16.942" v="1316"/>
          <ac:spMkLst>
            <pc:docMk/>
            <pc:sldMk cId="2005607187" sldId="260"/>
            <ac:spMk id="21" creationId="{2D60A778-420B-F8AB-6A8D-B7BF92235D77}"/>
          </ac:spMkLst>
        </pc:spChg>
        <pc:spChg chg="add del mod">
          <ac:chgData name="Lê Hùng Việt" userId="a6c205a2-2233-4fae-93fe-7516484ff7a4" providerId="ADAL" clId="{1A9627BB-B588-4E2A-9D15-10E6C5D33DFC}" dt="2023-05-06T21:30:16.942" v="1316"/>
          <ac:spMkLst>
            <pc:docMk/>
            <pc:sldMk cId="2005607187" sldId="260"/>
            <ac:spMk id="22" creationId="{A21ED2DC-D1D1-0B78-69DA-41486B6AE4D5}"/>
          </ac:spMkLst>
        </pc:spChg>
        <pc:spChg chg="add del mod">
          <ac:chgData name="Lê Hùng Việt" userId="a6c205a2-2233-4fae-93fe-7516484ff7a4" providerId="ADAL" clId="{1A9627BB-B588-4E2A-9D15-10E6C5D33DFC}" dt="2023-05-06T21:30:16.942" v="1316"/>
          <ac:spMkLst>
            <pc:docMk/>
            <pc:sldMk cId="2005607187" sldId="260"/>
            <ac:spMk id="24" creationId="{F7A681D3-A244-9A48-AE00-2F817723BC3E}"/>
          </ac:spMkLst>
        </pc:spChg>
        <pc:spChg chg="add del mod">
          <ac:chgData name="Lê Hùng Việt" userId="a6c205a2-2233-4fae-93fe-7516484ff7a4" providerId="ADAL" clId="{1A9627BB-B588-4E2A-9D15-10E6C5D33DFC}" dt="2023-05-06T21:30:16.942" v="1316"/>
          <ac:spMkLst>
            <pc:docMk/>
            <pc:sldMk cId="2005607187" sldId="260"/>
            <ac:spMk id="25" creationId="{21D27577-3AD3-843A-4C45-2FF973618B0C}"/>
          </ac:spMkLst>
        </pc:spChg>
        <pc:spChg chg="add del mod">
          <ac:chgData name="Lê Hùng Việt" userId="a6c205a2-2233-4fae-93fe-7516484ff7a4" providerId="ADAL" clId="{1A9627BB-B588-4E2A-9D15-10E6C5D33DFC}" dt="2023-05-06T21:30:16.942" v="1316"/>
          <ac:spMkLst>
            <pc:docMk/>
            <pc:sldMk cId="2005607187" sldId="260"/>
            <ac:spMk id="26" creationId="{CF75FE82-4612-D63F-4B23-72209C01E41D}"/>
          </ac:spMkLst>
        </pc:spChg>
        <pc:spChg chg="add del mod">
          <ac:chgData name="Lê Hùng Việt" userId="a6c205a2-2233-4fae-93fe-7516484ff7a4" providerId="ADAL" clId="{1A9627BB-B588-4E2A-9D15-10E6C5D33DFC}" dt="2023-05-06T21:30:16.942" v="1316"/>
          <ac:spMkLst>
            <pc:docMk/>
            <pc:sldMk cId="2005607187" sldId="260"/>
            <ac:spMk id="27" creationId="{80F0C06D-7E42-C8E4-CDA2-10D332467BF7}"/>
          </ac:spMkLst>
        </pc:spChg>
        <pc:spChg chg="add del mod">
          <ac:chgData name="Lê Hùng Việt" userId="a6c205a2-2233-4fae-93fe-7516484ff7a4" providerId="ADAL" clId="{1A9627BB-B588-4E2A-9D15-10E6C5D33DFC}" dt="2023-05-06T21:30:16.942" v="1316"/>
          <ac:spMkLst>
            <pc:docMk/>
            <pc:sldMk cId="2005607187" sldId="260"/>
            <ac:spMk id="28" creationId="{12D63291-8394-C9C1-52E2-838259897ECF}"/>
          </ac:spMkLst>
        </pc:spChg>
        <pc:spChg chg="add del mod">
          <ac:chgData name="Lê Hùng Việt" userId="a6c205a2-2233-4fae-93fe-7516484ff7a4" providerId="ADAL" clId="{1A9627BB-B588-4E2A-9D15-10E6C5D33DFC}" dt="2023-05-06T21:30:16.942" v="1316"/>
          <ac:spMkLst>
            <pc:docMk/>
            <pc:sldMk cId="2005607187" sldId="260"/>
            <ac:spMk id="29" creationId="{CDFA845D-8256-48DB-9792-E69C08F08ACF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31" creationId="{85CEF9CE-44D8-B3B0-B3F2-C189FEAF9787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32" creationId="{AD45C7FD-7911-5D59-3FE8-1B4C6833EC59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33" creationId="{D56DC242-5688-794D-86DE-6F7D34048B24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34" creationId="{E204C8D1-FCD3-D4A2-9000-5886D53B12D6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35" creationId="{4548BD70-00DB-1C99-D918-6405750928E8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36" creationId="{7F747B0B-B12A-AC80-D7E0-93561A222E37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37" creationId="{89E6B597-48E5-50E1-6680-00E0BC0991DA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38" creationId="{38DA1374-5D82-29CE-F166-427762982DE8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39" creationId="{BE55EB9C-A6C9-518C-8FF5-5A6756023E51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41" creationId="{037C8674-FD96-DFC0-B5F5-A2C19AF6DA46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42" creationId="{523B0D70-324A-750A-CE2B-67885FF3FFC5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44" creationId="{B5ED5D05-7C77-C8F2-158B-332D61F332FA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45" creationId="{30452BA5-FD11-8A55-D4C0-23DA190C8F1D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46" creationId="{70BEBC20-E741-438C-6842-19767CE018A3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47" creationId="{9D0367D3-53C4-75CA-1E93-769EC11BC57D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48" creationId="{BCBB05BB-35B0-2649-B58A-12C5641357BA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50" creationId="{234D57E8-0EBB-23C3-C225-76084C78E4C5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51" creationId="{BF7F5DBC-27F8-DBD1-CDBE-E84B401E7DDB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52" creationId="{9E98DC55-103F-AA2B-1324-37958CAFEBAB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53" creationId="{035593B5-2965-7A70-F271-DBAD18557B19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54" creationId="{30750FE6-C5A5-7363-709C-D01C40B04115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55" creationId="{009DB2AD-90A3-67B7-164C-0A6968015DCF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56" creationId="{B732AAE8-40F7-5EE3-D33E-13CF29B242E5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57" creationId="{F9BEF4CC-B523-78ED-12F0-B63AF2C7BCB0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59" creationId="{E5616841-CAE4-5FFC-B3CF-35F1151D195C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60" creationId="{0E046DDF-78E2-7CD5-E231-50A98902FD1A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61" creationId="{5BDBC8B5-2AE3-B79B-EAA3-8CB34C25583E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62" creationId="{34A1DC3C-BE9A-61B1-4087-B031D4920E32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63" creationId="{847ED7A7-F3CD-F34A-7597-0CF994B0A0E1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64" creationId="{5231A796-FADD-D10E-6562-83D35D1BDB8D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65" creationId="{6C7DFB7F-A7B2-51A9-073F-D59F8E85ED07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66" creationId="{561291B3-989E-017E-0381-046DB197C9B7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67" creationId="{711B1804-D841-EB88-A95D-04784AD10734}"/>
          </ac:spMkLst>
        </pc:spChg>
        <pc:spChg chg="mod">
          <ac:chgData name="Lê Hùng Việt" userId="a6c205a2-2233-4fae-93fe-7516484ff7a4" providerId="ADAL" clId="{1A9627BB-B588-4E2A-9D15-10E6C5D33DFC}" dt="2023-05-06T21:30:12.978" v="1315"/>
          <ac:spMkLst>
            <pc:docMk/>
            <pc:sldMk cId="2005607187" sldId="260"/>
            <ac:spMk id="68" creationId="{405069D6-F146-E659-DCA8-C0C4A1549AA5}"/>
          </ac:spMkLst>
        </pc:spChg>
        <pc:spChg chg="add del mod">
          <ac:chgData name="Lê Hùng Việt" userId="a6c205a2-2233-4fae-93fe-7516484ff7a4" providerId="ADAL" clId="{1A9627BB-B588-4E2A-9D15-10E6C5D33DFC}" dt="2023-05-06T21:30:16.942" v="1316"/>
          <ac:spMkLst>
            <pc:docMk/>
            <pc:sldMk cId="2005607187" sldId="260"/>
            <ac:spMk id="69" creationId="{CDB2247C-858F-3B17-311E-8C24A0DB2203}"/>
          </ac:spMkLst>
        </pc:spChg>
        <pc:spChg chg="add del mod">
          <ac:chgData name="Lê Hùng Việt" userId="a6c205a2-2233-4fae-93fe-7516484ff7a4" providerId="ADAL" clId="{1A9627BB-B588-4E2A-9D15-10E6C5D33DFC}" dt="2023-05-06T21:30:32.777" v="1318" actId="478"/>
          <ac:spMkLst>
            <pc:docMk/>
            <pc:sldMk cId="2005607187" sldId="260"/>
            <ac:spMk id="71" creationId="{AF368353-F31D-1A31-7055-CE185DF60A27}"/>
          </ac:spMkLst>
        </pc:spChg>
        <pc:spChg chg="add del mod">
          <ac:chgData name="Lê Hùng Việt" userId="a6c205a2-2233-4fae-93fe-7516484ff7a4" providerId="ADAL" clId="{1A9627BB-B588-4E2A-9D15-10E6C5D33DFC}" dt="2023-05-06T23:42:02.512" v="1418" actId="478"/>
          <ac:spMkLst>
            <pc:docMk/>
            <pc:sldMk cId="2005607187" sldId="260"/>
            <ac:spMk id="72" creationId="{DBFAC9E4-7463-0528-E4F7-A4E22F103006}"/>
          </ac:spMkLst>
        </pc:spChg>
        <pc:spChg chg="add mod">
          <ac:chgData name="Lê Hùng Việt" userId="a6c205a2-2233-4fae-93fe-7516484ff7a4" providerId="ADAL" clId="{1A9627BB-B588-4E2A-9D15-10E6C5D33DFC}" dt="2023-05-06T21:31:22.872" v="1322" actId="208"/>
          <ac:spMkLst>
            <pc:docMk/>
            <pc:sldMk cId="2005607187" sldId="260"/>
            <ac:spMk id="73" creationId="{A25EA07F-F339-0392-3DD7-7FBE703CA293}"/>
          </ac:spMkLst>
        </pc:spChg>
        <pc:spChg chg="add mod">
          <ac:chgData name="Lê Hùng Việt" userId="a6c205a2-2233-4fae-93fe-7516484ff7a4" providerId="ADAL" clId="{1A9627BB-B588-4E2A-9D15-10E6C5D33DFC}" dt="2023-05-06T21:31:22.872" v="1322" actId="208"/>
          <ac:spMkLst>
            <pc:docMk/>
            <pc:sldMk cId="2005607187" sldId="260"/>
            <ac:spMk id="74" creationId="{AB9E8075-4EC2-FA5D-9544-50E309FE6984}"/>
          </ac:spMkLst>
        </pc:spChg>
        <pc:spChg chg="add mod">
          <ac:chgData name="Lê Hùng Việt" userId="a6c205a2-2233-4fae-93fe-7516484ff7a4" providerId="ADAL" clId="{1A9627BB-B588-4E2A-9D15-10E6C5D33DFC}" dt="2023-05-06T21:31:22.872" v="1322" actId="208"/>
          <ac:spMkLst>
            <pc:docMk/>
            <pc:sldMk cId="2005607187" sldId="260"/>
            <ac:spMk id="79" creationId="{A6828D7D-71C8-D363-7603-0E9947795EB2}"/>
          </ac:spMkLst>
        </pc:spChg>
        <pc:spChg chg="add mod">
          <ac:chgData name="Lê Hùng Việt" userId="a6c205a2-2233-4fae-93fe-7516484ff7a4" providerId="ADAL" clId="{1A9627BB-B588-4E2A-9D15-10E6C5D33DFC}" dt="2023-05-06T21:31:22.872" v="1322" actId="208"/>
          <ac:spMkLst>
            <pc:docMk/>
            <pc:sldMk cId="2005607187" sldId="260"/>
            <ac:spMk id="80" creationId="{B90D3AF4-3C63-2EC5-8CF6-A37C07AF7F70}"/>
          </ac:spMkLst>
        </pc:spChg>
        <pc:spChg chg="add del mod">
          <ac:chgData name="Lê Hùng Việt" userId="a6c205a2-2233-4fae-93fe-7516484ff7a4" providerId="ADAL" clId="{1A9627BB-B588-4E2A-9D15-10E6C5D33DFC}" dt="2023-05-06T23:41:30.116" v="1412" actId="478"/>
          <ac:spMkLst>
            <pc:docMk/>
            <pc:sldMk cId="2005607187" sldId="260"/>
            <ac:spMk id="81" creationId="{D740B3DF-C9A0-A046-8395-DC9B28A92B8F}"/>
          </ac:spMkLst>
        </pc:spChg>
        <pc:spChg chg="add mod">
          <ac:chgData name="Lê Hùng Việt" userId="a6c205a2-2233-4fae-93fe-7516484ff7a4" providerId="ADAL" clId="{1A9627BB-B588-4E2A-9D15-10E6C5D33DFC}" dt="2023-05-06T23:58:12.169" v="1546" actId="14100"/>
          <ac:spMkLst>
            <pc:docMk/>
            <pc:sldMk cId="2005607187" sldId="260"/>
            <ac:spMk id="83" creationId="{38538426-456A-4D1C-7861-81C385E03E8C}"/>
          </ac:spMkLst>
        </pc:spChg>
        <pc:spChg chg="add mod">
          <ac:chgData name="Lê Hùng Việt" userId="a6c205a2-2233-4fae-93fe-7516484ff7a4" providerId="ADAL" clId="{1A9627BB-B588-4E2A-9D15-10E6C5D33DFC}" dt="2023-05-07T07:55:55.277" v="9593" actId="20577"/>
          <ac:spMkLst>
            <pc:docMk/>
            <pc:sldMk cId="2005607187" sldId="260"/>
            <ac:spMk id="84" creationId="{51A1007F-1B54-3A3B-D5FA-0179D2E2819D}"/>
          </ac:spMkLst>
        </pc:spChg>
        <pc:spChg chg="add mod">
          <ac:chgData name="Lê Hùng Việt" userId="a6c205a2-2233-4fae-93fe-7516484ff7a4" providerId="ADAL" clId="{1A9627BB-B588-4E2A-9D15-10E6C5D33DFC}" dt="2023-05-06T23:58:07.546" v="1545" actId="1076"/>
          <ac:spMkLst>
            <pc:docMk/>
            <pc:sldMk cId="2005607187" sldId="260"/>
            <ac:spMk id="85" creationId="{4F3C6B7B-FA9C-F1D8-4A4B-76CA57123DAD}"/>
          </ac:spMkLst>
        </pc:spChg>
        <pc:spChg chg="add del mod">
          <ac:chgData name="Lê Hùng Việt" userId="a6c205a2-2233-4fae-93fe-7516484ff7a4" providerId="ADAL" clId="{1A9627BB-B588-4E2A-9D15-10E6C5D33DFC}" dt="2023-05-06T23:41:59.472" v="1417" actId="478"/>
          <ac:spMkLst>
            <pc:docMk/>
            <pc:sldMk cId="2005607187" sldId="260"/>
            <ac:spMk id="86" creationId="{0E2E0413-074A-6874-9EB4-5EA4910DD81B}"/>
          </ac:spMkLst>
        </pc:spChg>
        <pc:spChg chg="add mod">
          <ac:chgData name="Lê Hùng Việt" userId="a6c205a2-2233-4fae-93fe-7516484ff7a4" providerId="ADAL" clId="{1A9627BB-B588-4E2A-9D15-10E6C5D33DFC}" dt="2023-05-07T03:15:41.097" v="8539" actId="20577"/>
          <ac:spMkLst>
            <pc:docMk/>
            <pc:sldMk cId="2005607187" sldId="260"/>
            <ac:spMk id="87" creationId="{4C82CD7C-5893-AF39-F588-0E4CD2EDFD57}"/>
          </ac:spMkLst>
        </pc:spChg>
        <pc:spChg chg="add mod">
          <ac:chgData name="Lê Hùng Việt" userId="a6c205a2-2233-4fae-93fe-7516484ff7a4" providerId="ADAL" clId="{1A9627BB-B588-4E2A-9D15-10E6C5D33DFC}" dt="2023-05-07T00:02:45.033" v="1580" actId="2085"/>
          <ac:spMkLst>
            <pc:docMk/>
            <pc:sldMk cId="2005607187" sldId="260"/>
            <ac:spMk id="88" creationId="{BFE370E1-C96F-6B05-6330-7D32BD1B9650}"/>
          </ac:spMkLst>
        </pc:spChg>
        <pc:spChg chg="del mod">
          <ac:chgData name="Lê Hùng Việt" userId="a6c205a2-2233-4fae-93fe-7516484ff7a4" providerId="ADAL" clId="{1A9627BB-B588-4E2A-9D15-10E6C5D33DFC}" dt="2023-05-06T23:36:47.596" v="1369" actId="478"/>
          <ac:spMkLst>
            <pc:docMk/>
            <pc:sldMk cId="2005607187" sldId="260"/>
            <ac:spMk id="90" creationId="{71C5E572-0E54-1650-CAA9-1AC552CED94E}"/>
          </ac:spMkLst>
        </pc:spChg>
        <pc:spChg chg="del mod">
          <ac:chgData name="Lê Hùng Việt" userId="a6c205a2-2233-4fae-93fe-7516484ff7a4" providerId="ADAL" clId="{1A9627BB-B588-4E2A-9D15-10E6C5D33DFC}" dt="2023-05-06T23:36:41.406" v="1367" actId="478"/>
          <ac:spMkLst>
            <pc:docMk/>
            <pc:sldMk cId="2005607187" sldId="260"/>
            <ac:spMk id="91" creationId="{3D01F834-0C6D-8787-A18E-FC3BD1D47F8E}"/>
          </ac:spMkLst>
        </pc:spChg>
        <pc:spChg chg="del mod">
          <ac:chgData name="Lê Hùng Việt" userId="a6c205a2-2233-4fae-93fe-7516484ff7a4" providerId="ADAL" clId="{1A9627BB-B588-4E2A-9D15-10E6C5D33DFC}" dt="2023-05-06T23:37:19.249" v="1376" actId="478"/>
          <ac:spMkLst>
            <pc:docMk/>
            <pc:sldMk cId="2005607187" sldId="260"/>
            <ac:spMk id="92" creationId="{C15E4A9D-E2D3-7A8F-CD51-F9411726E70E}"/>
          </ac:spMkLst>
        </pc:spChg>
        <pc:spChg chg="del mod">
          <ac:chgData name="Lê Hùng Việt" userId="a6c205a2-2233-4fae-93fe-7516484ff7a4" providerId="ADAL" clId="{1A9627BB-B588-4E2A-9D15-10E6C5D33DFC}" dt="2023-05-06T23:37:12.807" v="1374" actId="478"/>
          <ac:spMkLst>
            <pc:docMk/>
            <pc:sldMk cId="2005607187" sldId="260"/>
            <ac:spMk id="93" creationId="{22063809-E393-A546-34F2-B4CBDD368233}"/>
          </ac:spMkLst>
        </pc:spChg>
        <pc:spChg chg="del mod">
          <ac:chgData name="Lê Hùng Việt" userId="a6c205a2-2233-4fae-93fe-7516484ff7a4" providerId="ADAL" clId="{1A9627BB-B588-4E2A-9D15-10E6C5D33DFC}" dt="2023-05-06T23:36:45.314" v="1368" actId="478"/>
          <ac:spMkLst>
            <pc:docMk/>
            <pc:sldMk cId="2005607187" sldId="260"/>
            <ac:spMk id="94" creationId="{34B8F3AE-A421-9238-037C-505BC39BC457}"/>
          </ac:spMkLst>
        </pc:spChg>
        <pc:spChg chg="del mod">
          <ac:chgData name="Lê Hùng Việt" userId="a6c205a2-2233-4fae-93fe-7516484ff7a4" providerId="ADAL" clId="{1A9627BB-B588-4E2A-9D15-10E6C5D33DFC}" dt="2023-05-06T23:36:57.404" v="1372" actId="478"/>
          <ac:spMkLst>
            <pc:docMk/>
            <pc:sldMk cId="2005607187" sldId="260"/>
            <ac:spMk id="95" creationId="{010C3C95-2A63-80E2-5F04-AEC9364B5C6D}"/>
          </ac:spMkLst>
        </pc:spChg>
        <pc:spChg chg="del mod">
          <ac:chgData name="Lê Hùng Việt" userId="a6c205a2-2233-4fae-93fe-7516484ff7a4" providerId="ADAL" clId="{1A9627BB-B588-4E2A-9D15-10E6C5D33DFC}" dt="2023-05-06T23:37:16.747" v="1375" actId="478"/>
          <ac:spMkLst>
            <pc:docMk/>
            <pc:sldMk cId="2005607187" sldId="260"/>
            <ac:spMk id="96" creationId="{66AB4C3B-EAF1-38EB-A71E-A46B666B25EF}"/>
          </ac:spMkLst>
        </pc:spChg>
        <pc:spChg chg="del mod">
          <ac:chgData name="Lê Hùng Việt" userId="a6c205a2-2233-4fae-93fe-7516484ff7a4" providerId="ADAL" clId="{1A9627BB-B588-4E2A-9D15-10E6C5D33DFC}" dt="2023-05-06T23:36:54.203" v="1371" actId="478"/>
          <ac:spMkLst>
            <pc:docMk/>
            <pc:sldMk cId="2005607187" sldId="260"/>
            <ac:spMk id="97" creationId="{FF74FDD7-65EA-366B-A7A9-74B5BD31B98A}"/>
          </ac:spMkLst>
        </pc:spChg>
        <pc:spChg chg="del mod">
          <ac:chgData name="Lê Hùng Việt" userId="a6c205a2-2233-4fae-93fe-7516484ff7a4" providerId="ADAL" clId="{1A9627BB-B588-4E2A-9D15-10E6C5D33DFC}" dt="2023-05-06T23:37:07.474" v="1373" actId="478"/>
          <ac:spMkLst>
            <pc:docMk/>
            <pc:sldMk cId="2005607187" sldId="260"/>
            <ac:spMk id="98" creationId="{11CBDA36-5FB8-0D82-9154-2209937D8F27}"/>
          </ac:spMkLst>
        </pc:spChg>
        <pc:spChg chg="del mod">
          <ac:chgData name="Lê Hùng Việt" userId="a6c205a2-2233-4fae-93fe-7516484ff7a4" providerId="ADAL" clId="{1A9627BB-B588-4E2A-9D15-10E6C5D33DFC}" dt="2023-05-06T23:41:48.886" v="1414" actId="478"/>
          <ac:spMkLst>
            <pc:docMk/>
            <pc:sldMk cId="2005607187" sldId="260"/>
            <ac:spMk id="100" creationId="{C152B3D6-9473-3887-0393-392B5BA14CA8}"/>
          </ac:spMkLst>
        </pc:spChg>
        <pc:spChg chg="del mod">
          <ac:chgData name="Lê Hùng Việt" userId="a6c205a2-2233-4fae-93fe-7516484ff7a4" providerId="ADAL" clId="{1A9627BB-B588-4E2A-9D15-10E6C5D33DFC}" dt="2023-05-06T23:41:50.826" v="1415" actId="478"/>
          <ac:spMkLst>
            <pc:docMk/>
            <pc:sldMk cId="2005607187" sldId="260"/>
            <ac:spMk id="101" creationId="{11A9FADF-675D-27B7-AF42-A44248221BE1}"/>
          </ac:spMkLst>
        </pc:spChg>
        <pc:spChg chg="mod">
          <ac:chgData name="Lê Hùng Việt" userId="a6c205a2-2233-4fae-93fe-7516484ff7a4" providerId="ADAL" clId="{1A9627BB-B588-4E2A-9D15-10E6C5D33DFC}" dt="2023-05-06T23:50:03.402" v="1456" actId="14100"/>
          <ac:spMkLst>
            <pc:docMk/>
            <pc:sldMk cId="2005607187" sldId="260"/>
            <ac:spMk id="103" creationId="{2D3A462F-B831-0C10-3E8F-D3CC3C2F9B94}"/>
          </ac:spMkLst>
        </pc:spChg>
        <pc:spChg chg="mod">
          <ac:chgData name="Lê Hùng Việt" userId="a6c205a2-2233-4fae-93fe-7516484ff7a4" providerId="ADAL" clId="{1A9627BB-B588-4E2A-9D15-10E6C5D33DFC}" dt="2023-05-06T23:50:03.402" v="1456" actId="14100"/>
          <ac:spMkLst>
            <pc:docMk/>
            <pc:sldMk cId="2005607187" sldId="260"/>
            <ac:spMk id="104" creationId="{62913C9A-676E-B8C0-AD67-52388D40B2B8}"/>
          </ac:spMkLst>
        </pc:spChg>
        <pc:spChg chg="mod">
          <ac:chgData name="Lê Hùng Việt" userId="a6c205a2-2233-4fae-93fe-7516484ff7a4" providerId="ADAL" clId="{1A9627BB-B588-4E2A-9D15-10E6C5D33DFC}" dt="2023-05-06T23:50:03.402" v="1456" actId="14100"/>
          <ac:spMkLst>
            <pc:docMk/>
            <pc:sldMk cId="2005607187" sldId="260"/>
            <ac:spMk id="105" creationId="{F7615CCC-D8F6-2A61-2F84-1175FF7BC316}"/>
          </ac:spMkLst>
        </pc:spChg>
        <pc:spChg chg="mod">
          <ac:chgData name="Lê Hùng Việt" userId="a6c205a2-2233-4fae-93fe-7516484ff7a4" providerId="ADAL" clId="{1A9627BB-B588-4E2A-9D15-10E6C5D33DFC}" dt="2023-05-06T23:50:03.402" v="1456" actId="14100"/>
          <ac:spMkLst>
            <pc:docMk/>
            <pc:sldMk cId="2005607187" sldId="260"/>
            <ac:spMk id="106" creationId="{2F409E9C-6DBE-2BC2-AE9D-0816192577A9}"/>
          </ac:spMkLst>
        </pc:spChg>
        <pc:spChg chg="mod">
          <ac:chgData name="Lê Hùng Việt" userId="a6c205a2-2233-4fae-93fe-7516484ff7a4" providerId="ADAL" clId="{1A9627BB-B588-4E2A-9D15-10E6C5D33DFC}" dt="2023-05-06T23:49:27.495" v="1454" actId="14100"/>
          <ac:spMkLst>
            <pc:docMk/>
            <pc:sldMk cId="2005607187" sldId="260"/>
            <ac:spMk id="107" creationId="{EE39EFEF-299E-9E6A-2122-E0741493FBA7}"/>
          </ac:spMkLst>
        </pc:spChg>
        <pc:spChg chg="del mod">
          <ac:chgData name="Lê Hùng Việt" userId="a6c205a2-2233-4fae-93fe-7516484ff7a4" providerId="ADAL" clId="{1A9627BB-B588-4E2A-9D15-10E6C5D33DFC}" dt="2023-05-06T23:51:58.004" v="1468" actId="478"/>
          <ac:spMkLst>
            <pc:docMk/>
            <pc:sldMk cId="2005607187" sldId="260"/>
            <ac:spMk id="109" creationId="{6A9706F3-47E0-CA67-68E4-A21827D9344D}"/>
          </ac:spMkLst>
        </pc:spChg>
        <pc:spChg chg="del mod">
          <ac:chgData name="Lê Hùng Việt" userId="a6c205a2-2233-4fae-93fe-7516484ff7a4" providerId="ADAL" clId="{1A9627BB-B588-4E2A-9D15-10E6C5D33DFC}" dt="2023-05-06T23:52:03.303" v="1471" actId="478"/>
          <ac:spMkLst>
            <pc:docMk/>
            <pc:sldMk cId="2005607187" sldId="260"/>
            <ac:spMk id="110" creationId="{4743BE56-692D-C3F8-3434-84BAE5BDF828}"/>
          </ac:spMkLst>
        </pc:spChg>
        <pc:spChg chg="del mod">
          <ac:chgData name="Lê Hùng Việt" userId="a6c205a2-2233-4fae-93fe-7516484ff7a4" providerId="ADAL" clId="{1A9627BB-B588-4E2A-9D15-10E6C5D33DFC}" dt="2023-05-06T23:52:05.242" v="1472" actId="478"/>
          <ac:spMkLst>
            <pc:docMk/>
            <pc:sldMk cId="2005607187" sldId="260"/>
            <ac:spMk id="111" creationId="{9F8DECD1-2728-F40E-7AE7-3440877C7653}"/>
          </ac:spMkLst>
        </pc:spChg>
        <pc:spChg chg="del mod">
          <ac:chgData name="Lê Hùng Việt" userId="a6c205a2-2233-4fae-93fe-7516484ff7a4" providerId="ADAL" clId="{1A9627BB-B588-4E2A-9D15-10E6C5D33DFC}" dt="2023-05-06T23:51:47.760" v="1463" actId="478"/>
          <ac:spMkLst>
            <pc:docMk/>
            <pc:sldMk cId="2005607187" sldId="260"/>
            <ac:spMk id="112" creationId="{393EF4D0-5D93-58C4-1698-A8C2C6F81C6F}"/>
          </ac:spMkLst>
        </pc:spChg>
        <pc:spChg chg="del mod">
          <ac:chgData name="Lê Hùng Việt" userId="a6c205a2-2233-4fae-93fe-7516484ff7a4" providerId="ADAL" clId="{1A9627BB-B588-4E2A-9D15-10E6C5D33DFC}" dt="2023-05-06T23:51:53.227" v="1466" actId="478"/>
          <ac:spMkLst>
            <pc:docMk/>
            <pc:sldMk cId="2005607187" sldId="260"/>
            <ac:spMk id="113" creationId="{F25E5AF1-35C4-C6D7-F316-C74CC400A3E1}"/>
          </ac:spMkLst>
        </pc:spChg>
        <pc:spChg chg="del mod">
          <ac:chgData name="Lê Hùng Việt" userId="a6c205a2-2233-4fae-93fe-7516484ff7a4" providerId="ADAL" clId="{1A9627BB-B588-4E2A-9D15-10E6C5D33DFC}" dt="2023-05-06T23:51:59.752" v="1469" actId="478"/>
          <ac:spMkLst>
            <pc:docMk/>
            <pc:sldMk cId="2005607187" sldId="260"/>
            <ac:spMk id="114" creationId="{E8DD1E28-0DDC-E08E-D41D-C418635CBE6C}"/>
          </ac:spMkLst>
        </pc:spChg>
        <pc:spChg chg="del mod">
          <ac:chgData name="Lê Hùng Việt" userId="a6c205a2-2233-4fae-93fe-7516484ff7a4" providerId="ADAL" clId="{1A9627BB-B588-4E2A-9D15-10E6C5D33DFC}" dt="2023-05-06T23:52:01.567" v="1470" actId="478"/>
          <ac:spMkLst>
            <pc:docMk/>
            <pc:sldMk cId="2005607187" sldId="260"/>
            <ac:spMk id="115" creationId="{D4A1FE0F-5F42-5DAF-AAD6-8A8D94B50F0B}"/>
          </ac:spMkLst>
        </pc:spChg>
        <pc:spChg chg="del mod">
          <ac:chgData name="Lê Hùng Việt" userId="a6c205a2-2233-4fae-93fe-7516484ff7a4" providerId="ADAL" clId="{1A9627BB-B588-4E2A-9D15-10E6C5D33DFC}" dt="2023-05-06T23:51:56.132" v="1467" actId="478"/>
          <ac:spMkLst>
            <pc:docMk/>
            <pc:sldMk cId="2005607187" sldId="260"/>
            <ac:spMk id="116" creationId="{5DC31606-DDE2-C420-DDAF-8DEA3C64B3BE}"/>
          </ac:spMkLst>
        </pc:spChg>
        <pc:spChg chg="del mod">
          <ac:chgData name="Lê Hùng Việt" userId="a6c205a2-2233-4fae-93fe-7516484ff7a4" providerId="ADAL" clId="{1A9627BB-B588-4E2A-9D15-10E6C5D33DFC}" dt="2023-05-06T23:55:51.923" v="1522" actId="478"/>
          <ac:spMkLst>
            <pc:docMk/>
            <pc:sldMk cId="2005607187" sldId="260"/>
            <ac:spMk id="118" creationId="{5D6644B5-E6C8-BFDD-135A-C3BC89C00E0C}"/>
          </ac:spMkLst>
        </pc:spChg>
        <pc:spChg chg="del mod">
          <ac:chgData name="Lê Hùng Việt" userId="a6c205a2-2233-4fae-93fe-7516484ff7a4" providerId="ADAL" clId="{1A9627BB-B588-4E2A-9D15-10E6C5D33DFC}" dt="2023-05-06T23:56:08.051" v="1528" actId="478"/>
          <ac:spMkLst>
            <pc:docMk/>
            <pc:sldMk cId="2005607187" sldId="260"/>
            <ac:spMk id="119" creationId="{6346B77A-CFB3-04C9-B3E3-09ECCC650FA3}"/>
          </ac:spMkLst>
        </pc:spChg>
        <pc:spChg chg="del mod">
          <ac:chgData name="Lê Hùng Việt" userId="a6c205a2-2233-4fae-93fe-7516484ff7a4" providerId="ADAL" clId="{1A9627BB-B588-4E2A-9D15-10E6C5D33DFC}" dt="2023-05-06T23:56:00.999" v="1525" actId="478"/>
          <ac:spMkLst>
            <pc:docMk/>
            <pc:sldMk cId="2005607187" sldId="260"/>
            <ac:spMk id="120" creationId="{8F2146D9-358C-642A-707E-9B2651273FC9}"/>
          </ac:spMkLst>
        </pc:spChg>
        <pc:spChg chg="del mod">
          <ac:chgData name="Lê Hùng Việt" userId="a6c205a2-2233-4fae-93fe-7516484ff7a4" providerId="ADAL" clId="{1A9627BB-B588-4E2A-9D15-10E6C5D33DFC}" dt="2023-05-06T23:55:57.646" v="1523" actId="478"/>
          <ac:spMkLst>
            <pc:docMk/>
            <pc:sldMk cId="2005607187" sldId="260"/>
            <ac:spMk id="121" creationId="{275532D9-1619-F5C0-B5A2-9D7DF677A53A}"/>
          </ac:spMkLst>
        </pc:spChg>
        <pc:spChg chg="del mod">
          <ac:chgData name="Lê Hùng Việt" userId="a6c205a2-2233-4fae-93fe-7516484ff7a4" providerId="ADAL" clId="{1A9627BB-B588-4E2A-9D15-10E6C5D33DFC}" dt="2023-05-06T23:55:59.562" v="1524" actId="478"/>
          <ac:spMkLst>
            <pc:docMk/>
            <pc:sldMk cId="2005607187" sldId="260"/>
            <ac:spMk id="122" creationId="{97774B60-8457-9D5D-F4CA-A669816A8054}"/>
          </ac:spMkLst>
        </pc:spChg>
        <pc:spChg chg="del mod">
          <ac:chgData name="Lê Hùng Việt" userId="a6c205a2-2233-4fae-93fe-7516484ff7a4" providerId="ADAL" clId="{1A9627BB-B588-4E2A-9D15-10E6C5D33DFC}" dt="2023-05-06T23:56:04.650" v="1526" actId="478"/>
          <ac:spMkLst>
            <pc:docMk/>
            <pc:sldMk cId="2005607187" sldId="260"/>
            <ac:spMk id="123" creationId="{FA7F5873-7637-6A6A-8572-749D127B8BD4}"/>
          </ac:spMkLst>
        </pc:spChg>
        <pc:spChg chg="del mod">
          <ac:chgData name="Lê Hùng Việt" userId="a6c205a2-2233-4fae-93fe-7516484ff7a4" providerId="ADAL" clId="{1A9627BB-B588-4E2A-9D15-10E6C5D33DFC}" dt="2023-05-06T23:56:11.291" v="1529" actId="478"/>
          <ac:spMkLst>
            <pc:docMk/>
            <pc:sldMk cId="2005607187" sldId="260"/>
            <ac:spMk id="124" creationId="{B64AD657-2FAF-4146-0D5F-9A0B06B79E69}"/>
          </ac:spMkLst>
        </pc:spChg>
        <pc:spChg chg="del mod">
          <ac:chgData name="Lê Hùng Việt" userId="a6c205a2-2233-4fae-93fe-7516484ff7a4" providerId="ADAL" clId="{1A9627BB-B588-4E2A-9D15-10E6C5D33DFC}" dt="2023-05-06T23:56:13.396" v="1530" actId="478"/>
          <ac:spMkLst>
            <pc:docMk/>
            <pc:sldMk cId="2005607187" sldId="260"/>
            <ac:spMk id="125" creationId="{31867660-2142-47D4-C053-435570E745AE}"/>
          </ac:spMkLst>
        </pc:spChg>
        <pc:spChg chg="del mod">
          <ac:chgData name="Lê Hùng Việt" userId="a6c205a2-2233-4fae-93fe-7516484ff7a4" providerId="ADAL" clId="{1A9627BB-B588-4E2A-9D15-10E6C5D33DFC}" dt="2023-05-06T23:56:06.558" v="1527" actId="478"/>
          <ac:spMkLst>
            <pc:docMk/>
            <pc:sldMk cId="2005607187" sldId="260"/>
            <ac:spMk id="126" creationId="{EF29B0A2-31D2-877A-2CBE-2F37CACCA71D}"/>
          </ac:spMkLst>
        </pc:spChg>
        <pc:spChg chg="del mod">
          <ac:chgData name="Lê Hùng Việt" userId="a6c205a2-2233-4fae-93fe-7516484ff7a4" providerId="ADAL" clId="{1A9627BB-B588-4E2A-9D15-10E6C5D33DFC}" dt="2023-05-06T23:55:50.297" v="1521" actId="478"/>
          <ac:spMkLst>
            <pc:docMk/>
            <pc:sldMk cId="2005607187" sldId="260"/>
            <ac:spMk id="127" creationId="{6C862CE0-1DE5-E34B-C6FE-8F1E9DF348C1}"/>
          </ac:spMkLst>
        </pc:spChg>
        <pc:spChg chg="add del mod">
          <ac:chgData name="Lê Hùng Việt" userId="a6c205a2-2233-4fae-93fe-7516484ff7a4" providerId="ADAL" clId="{1A9627BB-B588-4E2A-9D15-10E6C5D33DFC}" dt="2023-05-06T23:59:28.716" v="1548" actId="478"/>
          <ac:spMkLst>
            <pc:docMk/>
            <pc:sldMk cId="2005607187" sldId="260"/>
            <ac:spMk id="128" creationId="{0C1B066F-ABA7-3A95-61F5-9FC65E223739}"/>
          </ac:spMkLst>
        </pc:spChg>
        <pc:spChg chg="add del mod">
          <ac:chgData name="Lê Hùng Việt" userId="a6c205a2-2233-4fae-93fe-7516484ff7a4" providerId="ADAL" clId="{1A9627BB-B588-4E2A-9D15-10E6C5D33DFC}" dt="2023-05-06T23:37:37.931" v="1380"/>
          <ac:spMkLst>
            <pc:docMk/>
            <pc:sldMk cId="2005607187" sldId="260"/>
            <ac:spMk id="130" creationId="{C9F14913-06A6-9203-F64B-57DAD3AD0F79}"/>
          </ac:spMkLst>
        </pc:spChg>
        <pc:spChg chg="add del mod">
          <ac:chgData name="Lê Hùng Việt" userId="a6c205a2-2233-4fae-93fe-7516484ff7a4" providerId="ADAL" clId="{1A9627BB-B588-4E2A-9D15-10E6C5D33DFC}" dt="2023-05-06T23:37:37.193" v="1379"/>
          <ac:spMkLst>
            <pc:docMk/>
            <pc:sldMk cId="2005607187" sldId="260"/>
            <ac:spMk id="131" creationId="{B702E522-E31F-9016-0903-F45287C1CA65}"/>
          </ac:spMkLst>
        </pc:spChg>
        <pc:spChg chg="add mod">
          <ac:chgData name="Lê Hùng Việt" userId="a6c205a2-2233-4fae-93fe-7516484ff7a4" providerId="ADAL" clId="{1A9627BB-B588-4E2A-9D15-10E6C5D33DFC}" dt="2023-05-07T00:00:59.929" v="1572" actId="14100"/>
          <ac:spMkLst>
            <pc:docMk/>
            <pc:sldMk cId="2005607187" sldId="260"/>
            <ac:spMk id="132" creationId="{04C9E777-730D-7339-4B16-087C9BE7B6AA}"/>
          </ac:spMkLst>
        </pc:spChg>
        <pc:spChg chg="mod">
          <ac:chgData name="Lê Hùng Việt" userId="a6c205a2-2233-4fae-93fe-7516484ff7a4" providerId="ADAL" clId="{1A9627BB-B588-4E2A-9D15-10E6C5D33DFC}" dt="2023-05-06T23:52:40.683" v="1481" actId="208"/>
          <ac:spMkLst>
            <pc:docMk/>
            <pc:sldMk cId="2005607187" sldId="260"/>
            <ac:spMk id="134" creationId="{6F7393AA-DA13-4C74-D463-CC9D3B2FD23B}"/>
          </ac:spMkLst>
        </pc:spChg>
        <pc:spChg chg="mod">
          <ac:chgData name="Lê Hùng Việt" userId="a6c205a2-2233-4fae-93fe-7516484ff7a4" providerId="ADAL" clId="{1A9627BB-B588-4E2A-9D15-10E6C5D33DFC}" dt="2023-05-06T23:52:40.683" v="1481" actId="208"/>
          <ac:spMkLst>
            <pc:docMk/>
            <pc:sldMk cId="2005607187" sldId="260"/>
            <ac:spMk id="135" creationId="{3EDA2F1F-0EBC-658B-E3F1-0A8DC25915B7}"/>
          </ac:spMkLst>
        </pc:spChg>
        <pc:spChg chg="mod">
          <ac:chgData name="Lê Hùng Việt" userId="a6c205a2-2233-4fae-93fe-7516484ff7a4" providerId="ADAL" clId="{1A9627BB-B588-4E2A-9D15-10E6C5D33DFC}" dt="2023-05-06T23:52:40.683" v="1481" actId="208"/>
          <ac:spMkLst>
            <pc:docMk/>
            <pc:sldMk cId="2005607187" sldId="260"/>
            <ac:spMk id="136" creationId="{A5808737-848E-60C4-0E15-8222191FA756}"/>
          </ac:spMkLst>
        </pc:spChg>
        <pc:spChg chg="mod">
          <ac:chgData name="Lê Hùng Việt" userId="a6c205a2-2233-4fae-93fe-7516484ff7a4" providerId="ADAL" clId="{1A9627BB-B588-4E2A-9D15-10E6C5D33DFC}" dt="2023-05-06T23:52:40.683" v="1481" actId="208"/>
          <ac:spMkLst>
            <pc:docMk/>
            <pc:sldMk cId="2005607187" sldId="260"/>
            <ac:spMk id="137" creationId="{82098B0C-BD75-FA9E-3C22-6EF43955DA58}"/>
          </ac:spMkLst>
        </pc:spChg>
        <pc:spChg chg="mod">
          <ac:chgData name="Lê Hùng Việt" userId="a6c205a2-2233-4fae-93fe-7516484ff7a4" providerId="ADAL" clId="{1A9627BB-B588-4E2A-9D15-10E6C5D33DFC}" dt="2023-05-06T23:52:40.683" v="1481" actId="208"/>
          <ac:spMkLst>
            <pc:docMk/>
            <pc:sldMk cId="2005607187" sldId="260"/>
            <ac:spMk id="138" creationId="{35D0461D-0965-EA93-F56B-24886773831F}"/>
          </ac:spMkLst>
        </pc:spChg>
        <pc:spChg chg="mod">
          <ac:chgData name="Lê Hùng Việt" userId="a6c205a2-2233-4fae-93fe-7516484ff7a4" providerId="ADAL" clId="{1A9627BB-B588-4E2A-9D15-10E6C5D33DFC}" dt="2023-05-06T23:52:40.683" v="1481" actId="208"/>
          <ac:spMkLst>
            <pc:docMk/>
            <pc:sldMk cId="2005607187" sldId="260"/>
            <ac:spMk id="139" creationId="{6942C145-242D-4209-DA68-C379C1DEC6E0}"/>
          </ac:spMkLst>
        </pc:spChg>
        <pc:spChg chg="mod">
          <ac:chgData name="Lê Hùng Việt" userId="a6c205a2-2233-4fae-93fe-7516484ff7a4" providerId="ADAL" clId="{1A9627BB-B588-4E2A-9D15-10E6C5D33DFC}" dt="2023-05-06T23:52:40.683" v="1481" actId="208"/>
          <ac:spMkLst>
            <pc:docMk/>
            <pc:sldMk cId="2005607187" sldId="260"/>
            <ac:spMk id="140" creationId="{1462042F-C457-36D6-D5B8-873DFC6C8736}"/>
          </ac:spMkLst>
        </pc:spChg>
        <pc:spChg chg="mod">
          <ac:chgData name="Lê Hùng Việt" userId="a6c205a2-2233-4fae-93fe-7516484ff7a4" providerId="ADAL" clId="{1A9627BB-B588-4E2A-9D15-10E6C5D33DFC}" dt="2023-05-06T23:52:40.683" v="1481" actId="208"/>
          <ac:spMkLst>
            <pc:docMk/>
            <pc:sldMk cId="2005607187" sldId="260"/>
            <ac:spMk id="141" creationId="{B4B145EB-B83B-8255-6361-A6E1C6BBAC36}"/>
          </ac:spMkLst>
        </pc:spChg>
        <pc:spChg chg="mod">
          <ac:chgData name="Lê Hùng Việt" userId="a6c205a2-2233-4fae-93fe-7516484ff7a4" providerId="ADAL" clId="{1A9627BB-B588-4E2A-9D15-10E6C5D33DFC}" dt="2023-05-06T23:52:40.683" v="1481" actId="208"/>
          <ac:spMkLst>
            <pc:docMk/>
            <pc:sldMk cId="2005607187" sldId="260"/>
            <ac:spMk id="142" creationId="{DC9B1D92-292A-2385-7C1C-BF6CD514C6F9}"/>
          </ac:spMkLst>
        </pc:spChg>
        <pc:spChg chg="mod">
          <ac:chgData name="Lê Hùng Việt" userId="a6c205a2-2233-4fae-93fe-7516484ff7a4" providerId="ADAL" clId="{1A9627BB-B588-4E2A-9D15-10E6C5D33DFC}" dt="2023-05-06T23:52:40.683" v="1481" actId="208"/>
          <ac:spMkLst>
            <pc:docMk/>
            <pc:sldMk cId="2005607187" sldId="260"/>
            <ac:spMk id="143" creationId="{CB6E66CD-5CF3-8610-C880-326C08752AC9}"/>
          </ac:spMkLst>
        </pc:spChg>
        <pc:spChg chg="mod">
          <ac:chgData name="Lê Hùng Việt" userId="a6c205a2-2233-4fae-93fe-7516484ff7a4" providerId="ADAL" clId="{1A9627BB-B588-4E2A-9D15-10E6C5D33DFC}" dt="2023-05-06T23:57:12.928" v="1539" actId="208"/>
          <ac:spMkLst>
            <pc:docMk/>
            <pc:sldMk cId="2005607187" sldId="260"/>
            <ac:spMk id="145" creationId="{397358C5-4FAD-66B1-1DF3-D58F0AD717CF}"/>
          </ac:spMkLst>
        </pc:spChg>
        <pc:spChg chg="mod">
          <ac:chgData name="Lê Hùng Việt" userId="a6c205a2-2233-4fae-93fe-7516484ff7a4" providerId="ADAL" clId="{1A9627BB-B588-4E2A-9D15-10E6C5D33DFC}" dt="2023-05-06T23:57:12.928" v="1539" actId="208"/>
          <ac:spMkLst>
            <pc:docMk/>
            <pc:sldMk cId="2005607187" sldId="260"/>
            <ac:spMk id="146" creationId="{BE27FAFA-3B1C-8645-D02A-2D5FD2389881}"/>
          </ac:spMkLst>
        </pc:spChg>
        <pc:spChg chg="mod">
          <ac:chgData name="Lê Hùng Việt" userId="a6c205a2-2233-4fae-93fe-7516484ff7a4" providerId="ADAL" clId="{1A9627BB-B588-4E2A-9D15-10E6C5D33DFC}" dt="2023-05-06T23:57:12.928" v="1539" actId="208"/>
          <ac:spMkLst>
            <pc:docMk/>
            <pc:sldMk cId="2005607187" sldId="260"/>
            <ac:spMk id="147" creationId="{CE0FF0F7-E655-0D87-DAF8-86091CF8E72D}"/>
          </ac:spMkLst>
        </pc:spChg>
        <pc:spChg chg="mod">
          <ac:chgData name="Lê Hùng Việt" userId="a6c205a2-2233-4fae-93fe-7516484ff7a4" providerId="ADAL" clId="{1A9627BB-B588-4E2A-9D15-10E6C5D33DFC}" dt="2023-05-06T23:57:12.928" v="1539" actId="208"/>
          <ac:spMkLst>
            <pc:docMk/>
            <pc:sldMk cId="2005607187" sldId="260"/>
            <ac:spMk id="148" creationId="{217C9CEC-FBB1-4313-C093-212CC94A7665}"/>
          </ac:spMkLst>
        </pc:spChg>
        <pc:spChg chg="mod">
          <ac:chgData name="Lê Hùng Việt" userId="a6c205a2-2233-4fae-93fe-7516484ff7a4" providerId="ADAL" clId="{1A9627BB-B588-4E2A-9D15-10E6C5D33DFC}" dt="2023-05-06T23:59:39.812" v="1552" actId="208"/>
          <ac:spMkLst>
            <pc:docMk/>
            <pc:sldMk cId="2005607187" sldId="260"/>
            <ac:spMk id="150" creationId="{972787E2-C6EB-A727-B265-EB4C1C386197}"/>
          </ac:spMkLst>
        </pc:spChg>
        <pc:spChg chg="mod">
          <ac:chgData name="Lê Hùng Việt" userId="a6c205a2-2233-4fae-93fe-7516484ff7a4" providerId="ADAL" clId="{1A9627BB-B588-4E2A-9D15-10E6C5D33DFC}" dt="2023-05-06T23:59:39.812" v="1552" actId="208"/>
          <ac:spMkLst>
            <pc:docMk/>
            <pc:sldMk cId="2005607187" sldId="260"/>
            <ac:spMk id="151" creationId="{E0B5DF7C-BCEA-09BD-F71B-F6D74908B131}"/>
          </ac:spMkLst>
        </pc:spChg>
        <pc:spChg chg="mod">
          <ac:chgData name="Lê Hùng Việt" userId="a6c205a2-2233-4fae-93fe-7516484ff7a4" providerId="ADAL" clId="{1A9627BB-B588-4E2A-9D15-10E6C5D33DFC}" dt="2023-05-06T23:59:39.812" v="1552" actId="208"/>
          <ac:spMkLst>
            <pc:docMk/>
            <pc:sldMk cId="2005607187" sldId="260"/>
            <ac:spMk id="152" creationId="{A6BC7A17-B8A7-74CA-5B23-F89C42B9E480}"/>
          </ac:spMkLst>
        </pc:spChg>
        <pc:spChg chg="add mod">
          <ac:chgData name="Lê Hùng Việt" userId="a6c205a2-2233-4fae-93fe-7516484ff7a4" providerId="ADAL" clId="{1A9627BB-B588-4E2A-9D15-10E6C5D33DFC}" dt="2023-05-07T03:15:50.388" v="8540" actId="207"/>
          <ac:spMkLst>
            <pc:docMk/>
            <pc:sldMk cId="2005607187" sldId="260"/>
            <ac:spMk id="153" creationId="{928A8CAC-5F85-5624-F81B-03622C0AFF95}"/>
          </ac:spMkLst>
        </pc:spChg>
        <pc:grpChg chg="add del mod">
          <ac:chgData name="Lê Hùng Việt" userId="a6c205a2-2233-4fae-93fe-7516484ff7a4" providerId="ADAL" clId="{1A9627BB-B588-4E2A-9D15-10E6C5D33DFC}" dt="2023-05-06T21:29:39.928" v="1312"/>
          <ac:grpSpMkLst>
            <pc:docMk/>
            <pc:sldMk cId="2005607187" sldId="260"/>
            <ac:grpSpMk id="7" creationId="{9173C63D-0C81-B9A6-2254-2AE609F760AE}"/>
          </ac:grpSpMkLst>
        </pc:grpChg>
        <pc:grpChg chg="add del mod">
          <ac:chgData name="Lê Hùng Việt" userId="a6c205a2-2233-4fae-93fe-7516484ff7a4" providerId="ADAL" clId="{1A9627BB-B588-4E2A-9D15-10E6C5D33DFC}" dt="2023-05-06T21:30:16.942" v="1316"/>
          <ac:grpSpMkLst>
            <pc:docMk/>
            <pc:sldMk cId="2005607187" sldId="260"/>
            <ac:grpSpMk id="30" creationId="{14042F4A-22DF-5CD2-A23F-CBBB83CA2676}"/>
          </ac:grpSpMkLst>
        </pc:grpChg>
        <pc:grpChg chg="add del mod">
          <ac:chgData name="Lê Hùng Việt" userId="a6c205a2-2233-4fae-93fe-7516484ff7a4" providerId="ADAL" clId="{1A9627BB-B588-4E2A-9D15-10E6C5D33DFC}" dt="2023-05-06T21:30:16.942" v="1316"/>
          <ac:grpSpMkLst>
            <pc:docMk/>
            <pc:sldMk cId="2005607187" sldId="260"/>
            <ac:grpSpMk id="40" creationId="{75CABCF5-DABF-3E69-EEC6-B562B7BDE80C}"/>
          </ac:grpSpMkLst>
        </pc:grpChg>
        <pc:grpChg chg="add del mod">
          <ac:chgData name="Lê Hùng Việt" userId="a6c205a2-2233-4fae-93fe-7516484ff7a4" providerId="ADAL" clId="{1A9627BB-B588-4E2A-9D15-10E6C5D33DFC}" dt="2023-05-06T21:30:16.942" v="1316"/>
          <ac:grpSpMkLst>
            <pc:docMk/>
            <pc:sldMk cId="2005607187" sldId="260"/>
            <ac:grpSpMk id="43" creationId="{CF45140C-5113-1503-D7EC-24AD21F11F9B}"/>
          </ac:grpSpMkLst>
        </pc:grpChg>
        <pc:grpChg chg="add del mod">
          <ac:chgData name="Lê Hùng Việt" userId="a6c205a2-2233-4fae-93fe-7516484ff7a4" providerId="ADAL" clId="{1A9627BB-B588-4E2A-9D15-10E6C5D33DFC}" dt="2023-05-06T21:30:16.942" v="1316"/>
          <ac:grpSpMkLst>
            <pc:docMk/>
            <pc:sldMk cId="2005607187" sldId="260"/>
            <ac:grpSpMk id="49" creationId="{8EE067BB-A1ED-9924-867F-35A455B1F704}"/>
          </ac:grpSpMkLst>
        </pc:grpChg>
        <pc:grpChg chg="add del mod">
          <ac:chgData name="Lê Hùng Việt" userId="a6c205a2-2233-4fae-93fe-7516484ff7a4" providerId="ADAL" clId="{1A9627BB-B588-4E2A-9D15-10E6C5D33DFC}" dt="2023-05-06T21:30:16.942" v="1316"/>
          <ac:grpSpMkLst>
            <pc:docMk/>
            <pc:sldMk cId="2005607187" sldId="260"/>
            <ac:grpSpMk id="58" creationId="{7EDB5992-156A-6AC4-EAF3-AF58E83A7B7D}"/>
          </ac:grpSpMkLst>
        </pc:grpChg>
        <pc:grpChg chg="add del mod">
          <ac:chgData name="Lê Hùng Việt" userId="a6c205a2-2233-4fae-93fe-7516484ff7a4" providerId="ADAL" clId="{1A9627BB-B588-4E2A-9D15-10E6C5D33DFC}" dt="2023-05-06T23:37:16.747" v="1375" actId="478"/>
          <ac:grpSpMkLst>
            <pc:docMk/>
            <pc:sldMk cId="2005607187" sldId="260"/>
            <ac:grpSpMk id="89" creationId="{958983FE-8838-D4EE-C55D-1FC981EB1FD9}"/>
          </ac:grpSpMkLst>
        </pc:grpChg>
        <pc:grpChg chg="add del mod">
          <ac:chgData name="Lê Hùng Việt" userId="a6c205a2-2233-4fae-93fe-7516484ff7a4" providerId="ADAL" clId="{1A9627BB-B588-4E2A-9D15-10E6C5D33DFC}" dt="2023-05-06T23:41:48.886" v="1414" actId="478"/>
          <ac:grpSpMkLst>
            <pc:docMk/>
            <pc:sldMk cId="2005607187" sldId="260"/>
            <ac:grpSpMk id="99" creationId="{22FE40F1-4115-73CA-A56E-A974813B91FB}"/>
          </ac:grpSpMkLst>
        </pc:grpChg>
        <pc:grpChg chg="add mod">
          <ac:chgData name="Lê Hùng Việt" userId="a6c205a2-2233-4fae-93fe-7516484ff7a4" providerId="ADAL" clId="{1A9627BB-B588-4E2A-9D15-10E6C5D33DFC}" dt="2023-05-06T21:30:39.799" v="1320" actId="164"/>
          <ac:grpSpMkLst>
            <pc:docMk/>
            <pc:sldMk cId="2005607187" sldId="260"/>
            <ac:grpSpMk id="102" creationId="{F75555C8-F055-B9E1-2E78-B861D33CCA68}"/>
          </ac:grpSpMkLst>
        </pc:grpChg>
        <pc:grpChg chg="add del mod">
          <ac:chgData name="Lê Hùng Việt" userId="a6c205a2-2233-4fae-93fe-7516484ff7a4" providerId="ADAL" clId="{1A9627BB-B588-4E2A-9D15-10E6C5D33DFC}" dt="2023-05-06T23:52:03.303" v="1471" actId="478"/>
          <ac:grpSpMkLst>
            <pc:docMk/>
            <pc:sldMk cId="2005607187" sldId="260"/>
            <ac:grpSpMk id="108" creationId="{5B34A0DB-1658-90C4-34E4-42C69F759DCF}"/>
          </ac:grpSpMkLst>
        </pc:grpChg>
        <pc:grpChg chg="add del mod">
          <ac:chgData name="Lê Hùng Việt" userId="a6c205a2-2233-4fae-93fe-7516484ff7a4" providerId="ADAL" clId="{1A9627BB-B588-4E2A-9D15-10E6C5D33DFC}" dt="2023-05-06T23:56:11.291" v="1529" actId="478"/>
          <ac:grpSpMkLst>
            <pc:docMk/>
            <pc:sldMk cId="2005607187" sldId="260"/>
            <ac:grpSpMk id="117" creationId="{79CDB672-82B0-51F0-A7CB-EC25EA241329}"/>
          </ac:grpSpMkLst>
        </pc:grpChg>
        <pc:grpChg chg="add del mod">
          <ac:chgData name="Lê Hùng Việt" userId="a6c205a2-2233-4fae-93fe-7516484ff7a4" providerId="ADAL" clId="{1A9627BB-B588-4E2A-9D15-10E6C5D33DFC}" dt="2023-05-07T00:00:52.796" v="1567" actId="1076"/>
          <ac:grpSpMkLst>
            <pc:docMk/>
            <pc:sldMk cId="2005607187" sldId="260"/>
            <ac:grpSpMk id="129" creationId="{83E934CF-D73C-FB76-4F89-61E356B7937F}"/>
          </ac:grpSpMkLst>
        </pc:grpChg>
        <pc:grpChg chg="add del mod">
          <ac:chgData name="Lê Hùng Việt" userId="a6c205a2-2233-4fae-93fe-7516484ff7a4" providerId="ADAL" clId="{1A9627BB-B588-4E2A-9D15-10E6C5D33DFC}" dt="2023-05-07T02:47:08.005" v="7171" actId="478"/>
          <ac:grpSpMkLst>
            <pc:docMk/>
            <pc:sldMk cId="2005607187" sldId="260"/>
            <ac:grpSpMk id="133" creationId="{DB61B528-EE90-E76D-1723-316929CF1990}"/>
          </ac:grpSpMkLst>
        </pc:grpChg>
        <pc:grpChg chg="add mod">
          <ac:chgData name="Lê Hùng Việt" userId="a6c205a2-2233-4fae-93fe-7516484ff7a4" providerId="ADAL" clId="{1A9627BB-B588-4E2A-9D15-10E6C5D33DFC}" dt="2023-05-06T23:57:25.803" v="1541" actId="1076"/>
          <ac:grpSpMkLst>
            <pc:docMk/>
            <pc:sldMk cId="2005607187" sldId="260"/>
            <ac:grpSpMk id="144" creationId="{B127EEE1-698F-729B-AE97-3C898F8B3D8B}"/>
          </ac:grpSpMkLst>
        </pc:grpChg>
        <pc:grpChg chg="add mod">
          <ac:chgData name="Lê Hùng Việt" userId="a6c205a2-2233-4fae-93fe-7516484ff7a4" providerId="ADAL" clId="{1A9627BB-B588-4E2A-9D15-10E6C5D33DFC}" dt="2023-05-07T00:01:05.634" v="1574" actId="1076"/>
          <ac:grpSpMkLst>
            <pc:docMk/>
            <pc:sldMk cId="2005607187" sldId="260"/>
            <ac:grpSpMk id="149" creationId="{4150FADE-478B-AE34-340B-75BB4F9EB69F}"/>
          </ac:grpSpMkLst>
        </pc:grpChg>
        <pc:graphicFrameChg chg="add del modGraphic">
          <ac:chgData name="Lê Hùng Việt" userId="a6c205a2-2233-4fae-93fe-7516484ff7a4" providerId="ADAL" clId="{1A9627BB-B588-4E2A-9D15-10E6C5D33DFC}" dt="2023-05-06T21:24:03.056" v="1278" actId="1032"/>
          <ac:graphicFrameMkLst>
            <pc:docMk/>
            <pc:sldMk cId="2005607187" sldId="260"/>
            <ac:graphicFrameMk id="4" creationId="{143F00DA-2473-E410-27F0-CEF92AD0913D}"/>
          </ac:graphicFrameMkLst>
        </pc:graphicFrameChg>
        <pc:graphicFrameChg chg="add del modGraphic">
          <ac:chgData name="Lê Hùng Việt" userId="a6c205a2-2233-4fae-93fe-7516484ff7a4" providerId="ADAL" clId="{1A9627BB-B588-4E2A-9D15-10E6C5D33DFC}" dt="2023-05-06T21:25:06.423" v="1280" actId="1032"/>
          <ac:graphicFrameMkLst>
            <pc:docMk/>
            <pc:sldMk cId="2005607187" sldId="260"/>
            <ac:graphicFrameMk id="5" creationId="{D5E84EC3-9F5E-479A-2C10-97405B9659B1}"/>
          </ac:graphicFrameMkLst>
        </pc:graphicFrameChg>
        <pc:graphicFrameChg chg="add del mod modGraphic">
          <ac:chgData name="Lê Hùng Việt" userId="a6c205a2-2233-4fae-93fe-7516484ff7a4" providerId="ADAL" clId="{1A9627BB-B588-4E2A-9D15-10E6C5D33DFC}" dt="2023-05-06T21:29:36.615" v="1310" actId="478"/>
          <ac:graphicFrameMkLst>
            <pc:docMk/>
            <pc:sldMk cId="2005607187" sldId="260"/>
            <ac:graphicFrameMk id="6" creationId="{CEB1104E-3F69-136D-CE88-C19D9933D633}"/>
          </ac:graphicFrameMkLst>
        </pc:graphicFrameChg>
        <pc:cxnChg chg="add del mod">
          <ac:chgData name="Lê Hùng Việt" userId="a6c205a2-2233-4fae-93fe-7516484ff7a4" providerId="ADAL" clId="{1A9627BB-B588-4E2A-9D15-10E6C5D33DFC}" dt="2023-05-06T21:30:16.942" v="1316"/>
          <ac:cxnSpMkLst>
            <pc:docMk/>
            <pc:sldMk cId="2005607187" sldId="260"/>
            <ac:cxnSpMk id="16" creationId="{B20078C1-F250-5832-78D8-F3AFF4656BF6}"/>
          </ac:cxnSpMkLst>
        </pc:cxnChg>
        <pc:cxnChg chg="add del mod">
          <ac:chgData name="Lê Hùng Việt" userId="a6c205a2-2233-4fae-93fe-7516484ff7a4" providerId="ADAL" clId="{1A9627BB-B588-4E2A-9D15-10E6C5D33DFC}" dt="2023-05-06T21:30:16.942" v="1316"/>
          <ac:cxnSpMkLst>
            <pc:docMk/>
            <pc:sldMk cId="2005607187" sldId="260"/>
            <ac:cxnSpMk id="17" creationId="{A16DE3BB-7AB8-B358-43EA-C1320ACDD027}"/>
          </ac:cxnSpMkLst>
        </pc:cxnChg>
        <pc:cxnChg chg="add del mod">
          <ac:chgData name="Lê Hùng Việt" userId="a6c205a2-2233-4fae-93fe-7516484ff7a4" providerId="ADAL" clId="{1A9627BB-B588-4E2A-9D15-10E6C5D33DFC}" dt="2023-05-06T21:30:16.942" v="1316"/>
          <ac:cxnSpMkLst>
            <pc:docMk/>
            <pc:sldMk cId="2005607187" sldId="260"/>
            <ac:cxnSpMk id="18" creationId="{075B8862-5638-1D19-6129-F6D75FDA1D02}"/>
          </ac:cxnSpMkLst>
        </pc:cxnChg>
        <pc:cxnChg chg="add del mod">
          <ac:chgData name="Lê Hùng Việt" userId="a6c205a2-2233-4fae-93fe-7516484ff7a4" providerId="ADAL" clId="{1A9627BB-B588-4E2A-9D15-10E6C5D33DFC}" dt="2023-05-06T21:30:16.942" v="1316"/>
          <ac:cxnSpMkLst>
            <pc:docMk/>
            <pc:sldMk cId="2005607187" sldId="260"/>
            <ac:cxnSpMk id="19" creationId="{548FF8D8-5DB3-ED58-AE0A-22ADD3E57BA5}"/>
          </ac:cxnSpMkLst>
        </pc:cxnChg>
        <pc:cxnChg chg="add del mod">
          <ac:chgData name="Lê Hùng Việt" userId="a6c205a2-2233-4fae-93fe-7516484ff7a4" providerId="ADAL" clId="{1A9627BB-B588-4E2A-9D15-10E6C5D33DFC}" dt="2023-05-06T21:30:16.942" v="1316"/>
          <ac:cxnSpMkLst>
            <pc:docMk/>
            <pc:sldMk cId="2005607187" sldId="260"/>
            <ac:cxnSpMk id="23" creationId="{47DC0F75-BC3C-59A5-E203-E02960F1CFD0}"/>
          </ac:cxnSpMkLst>
        </pc:cxnChg>
        <pc:cxnChg chg="add del mod">
          <ac:chgData name="Lê Hùng Việt" userId="a6c205a2-2233-4fae-93fe-7516484ff7a4" providerId="ADAL" clId="{1A9627BB-B588-4E2A-9D15-10E6C5D33DFC}" dt="2023-05-06T23:42:05.846" v="1420" actId="478"/>
          <ac:cxnSpMkLst>
            <pc:docMk/>
            <pc:sldMk cId="2005607187" sldId="260"/>
            <ac:cxnSpMk id="75" creationId="{F16E676F-ADB9-C7AF-F145-A92FB31DFEB2}"/>
          </ac:cxnSpMkLst>
        </pc:cxnChg>
        <pc:cxnChg chg="add mod">
          <ac:chgData name="Lê Hùng Việt" userId="a6c205a2-2233-4fae-93fe-7516484ff7a4" providerId="ADAL" clId="{1A9627BB-B588-4E2A-9D15-10E6C5D33DFC}" dt="2023-05-06T23:51:49.873" v="1465" actId="478"/>
          <ac:cxnSpMkLst>
            <pc:docMk/>
            <pc:sldMk cId="2005607187" sldId="260"/>
            <ac:cxnSpMk id="76" creationId="{60A701A9-6862-9563-C84F-B37024825694}"/>
          </ac:cxnSpMkLst>
        </pc:cxnChg>
        <pc:cxnChg chg="add mod">
          <ac:chgData name="Lê Hùng Việt" userId="a6c205a2-2233-4fae-93fe-7516484ff7a4" providerId="ADAL" clId="{1A9627BB-B588-4E2A-9D15-10E6C5D33DFC}" dt="2023-05-06T23:51:49.873" v="1465" actId="478"/>
          <ac:cxnSpMkLst>
            <pc:docMk/>
            <pc:sldMk cId="2005607187" sldId="260"/>
            <ac:cxnSpMk id="77" creationId="{B5B4A2B0-1529-0344-CC3A-DAB8971B52F1}"/>
          </ac:cxnSpMkLst>
        </pc:cxnChg>
        <pc:cxnChg chg="add mod">
          <ac:chgData name="Lê Hùng Việt" userId="a6c205a2-2233-4fae-93fe-7516484ff7a4" providerId="ADAL" clId="{1A9627BB-B588-4E2A-9D15-10E6C5D33DFC}" dt="2023-05-06T23:51:49.873" v="1465" actId="478"/>
          <ac:cxnSpMkLst>
            <pc:docMk/>
            <pc:sldMk cId="2005607187" sldId="260"/>
            <ac:cxnSpMk id="78" creationId="{B7F2B9B3-E8B0-134F-11D8-8B7E7EC781A7}"/>
          </ac:cxnSpMkLst>
        </pc:cxnChg>
        <pc:cxnChg chg="add del mod">
          <ac:chgData name="Lê Hùng Việt" userId="a6c205a2-2233-4fae-93fe-7516484ff7a4" providerId="ADAL" clId="{1A9627BB-B588-4E2A-9D15-10E6C5D33DFC}" dt="2023-05-06T23:51:49.873" v="1465" actId="478"/>
          <ac:cxnSpMkLst>
            <pc:docMk/>
            <pc:sldMk cId="2005607187" sldId="260"/>
            <ac:cxnSpMk id="82" creationId="{EAFAA2F3-0E1A-C720-59CF-BACCA1AFBE67}"/>
          </ac:cxnSpMkLst>
        </pc:cxnChg>
      </pc:sldChg>
      <pc:sldChg chg="modSp new add del mod">
        <pc:chgData name="Lê Hùng Việt" userId="a6c205a2-2233-4fae-93fe-7516484ff7a4" providerId="ADAL" clId="{1A9627BB-B588-4E2A-9D15-10E6C5D33DFC}" dt="2023-05-07T08:33:14.663" v="10001" actId="20577"/>
        <pc:sldMkLst>
          <pc:docMk/>
          <pc:sldMk cId="2887966221" sldId="261"/>
        </pc:sldMkLst>
        <pc:spChg chg="mod">
          <ac:chgData name="Lê Hùng Việt" userId="a6c205a2-2233-4fae-93fe-7516484ff7a4" providerId="ADAL" clId="{1A9627BB-B588-4E2A-9D15-10E6C5D33DFC}" dt="2023-05-06T10:17:09.272" v="124" actId="20577"/>
          <ac:spMkLst>
            <pc:docMk/>
            <pc:sldMk cId="2887966221" sldId="261"/>
            <ac:spMk id="2" creationId="{0F03B8B1-8FDC-5C10-0626-86A9493F9A94}"/>
          </ac:spMkLst>
        </pc:spChg>
        <pc:spChg chg="mod">
          <ac:chgData name="Lê Hùng Việt" userId="a6c205a2-2233-4fae-93fe-7516484ff7a4" providerId="ADAL" clId="{1A9627BB-B588-4E2A-9D15-10E6C5D33DFC}" dt="2023-05-07T08:33:14.663" v="10001" actId="20577"/>
          <ac:spMkLst>
            <pc:docMk/>
            <pc:sldMk cId="2887966221" sldId="261"/>
            <ac:spMk id="3" creationId="{14B88768-C6AF-1912-A085-5EBBFD6FE6BE}"/>
          </ac:spMkLst>
        </pc:spChg>
      </pc:sldChg>
      <pc:sldChg chg="new del">
        <pc:chgData name="Lê Hùng Việt" userId="a6c205a2-2233-4fae-93fe-7516484ff7a4" providerId="ADAL" clId="{1A9627BB-B588-4E2A-9D15-10E6C5D33DFC}" dt="2023-05-06T10:17:14.730" v="126" actId="47"/>
        <pc:sldMkLst>
          <pc:docMk/>
          <pc:sldMk cId="955463609" sldId="262"/>
        </pc:sldMkLst>
      </pc:sldChg>
      <pc:sldChg chg="addSp delSp modSp new mod">
        <pc:chgData name="Lê Hùng Việt" userId="a6c205a2-2233-4fae-93fe-7516484ff7a4" providerId="ADAL" clId="{1A9627BB-B588-4E2A-9D15-10E6C5D33DFC}" dt="2023-05-07T07:56:25.154" v="9594" actId="571"/>
        <pc:sldMkLst>
          <pc:docMk/>
          <pc:sldMk cId="1872953038" sldId="262"/>
        </pc:sldMkLst>
        <pc:spChg chg="mod">
          <ac:chgData name="Lê Hùng Việt" userId="a6c205a2-2233-4fae-93fe-7516484ff7a4" providerId="ADAL" clId="{1A9627BB-B588-4E2A-9D15-10E6C5D33DFC}" dt="2023-05-06T10:18:43.202" v="242" actId="20577"/>
          <ac:spMkLst>
            <pc:docMk/>
            <pc:sldMk cId="1872953038" sldId="262"/>
            <ac:spMk id="2" creationId="{03E19512-1191-971A-02B7-E62AC4F257C7}"/>
          </ac:spMkLst>
        </pc:spChg>
        <pc:spChg chg="del">
          <ac:chgData name="Lê Hùng Việt" userId="a6c205a2-2233-4fae-93fe-7516484ff7a4" providerId="ADAL" clId="{1A9627BB-B588-4E2A-9D15-10E6C5D33DFC}" dt="2023-05-07T01:01:03.731" v="3598" actId="478"/>
          <ac:spMkLst>
            <pc:docMk/>
            <pc:sldMk cId="1872953038" sldId="262"/>
            <ac:spMk id="3" creationId="{94747977-064F-D77C-A7DB-DC6B37FF45CA}"/>
          </ac:spMkLst>
        </pc:spChg>
        <pc:spChg chg="add mod">
          <ac:chgData name="Lê Hùng Việt" userId="a6c205a2-2233-4fae-93fe-7516484ff7a4" providerId="ADAL" clId="{1A9627BB-B588-4E2A-9D15-10E6C5D33DFC}" dt="2023-05-07T07:56:25.154" v="9594" actId="571"/>
          <ac:spMkLst>
            <pc:docMk/>
            <pc:sldMk cId="1872953038" sldId="262"/>
            <ac:spMk id="3" creationId="{EF5D95AF-8829-88FE-CF64-B8264A70EFDB}"/>
          </ac:spMkLst>
        </pc:spChg>
        <pc:spChg chg="add mod">
          <ac:chgData name="Lê Hùng Việt" userId="a6c205a2-2233-4fae-93fe-7516484ff7a4" providerId="ADAL" clId="{1A9627BB-B588-4E2A-9D15-10E6C5D33DFC}" dt="2023-05-07T01:23:18.480" v="4048" actId="20577"/>
          <ac:spMkLst>
            <pc:docMk/>
            <pc:sldMk cId="1872953038" sldId="262"/>
            <ac:spMk id="4" creationId="{790102C4-4DE9-CE55-9773-68617FF7835B}"/>
          </ac:spMkLst>
        </pc:spChg>
        <pc:spChg chg="add mod">
          <ac:chgData name="Lê Hùng Việt" userId="a6c205a2-2233-4fae-93fe-7516484ff7a4" providerId="ADAL" clId="{1A9627BB-B588-4E2A-9D15-10E6C5D33DFC}" dt="2023-05-07T01:23:27.915" v="4049" actId="1076"/>
          <ac:spMkLst>
            <pc:docMk/>
            <pc:sldMk cId="1872953038" sldId="262"/>
            <ac:spMk id="5" creationId="{59D889E3-0C38-2398-BE12-CB8D85143A02}"/>
          </ac:spMkLst>
        </pc:spChg>
        <pc:spChg chg="add del mod">
          <ac:chgData name="Lê Hùng Việt" userId="a6c205a2-2233-4fae-93fe-7516484ff7a4" providerId="ADAL" clId="{1A9627BB-B588-4E2A-9D15-10E6C5D33DFC}" dt="2023-05-07T01:10:36.867" v="3870" actId="478"/>
          <ac:spMkLst>
            <pc:docMk/>
            <pc:sldMk cId="1872953038" sldId="262"/>
            <ac:spMk id="6" creationId="{AB58E34B-F5BF-5C15-E612-43C0D87AA03D}"/>
          </ac:spMkLst>
        </pc:spChg>
        <pc:spChg chg="add mod">
          <ac:chgData name="Lê Hùng Việt" userId="a6c205a2-2233-4fae-93fe-7516484ff7a4" providerId="ADAL" clId="{1A9627BB-B588-4E2A-9D15-10E6C5D33DFC}" dt="2023-05-07T01:58:11.581" v="5849" actId="1076"/>
          <ac:spMkLst>
            <pc:docMk/>
            <pc:sldMk cId="1872953038" sldId="262"/>
            <ac:spMk id="7" creationId="{E6D54104-AC19-7E9B-4515-45A68999EA7B}"/>
          </ac:spMkLst>
        </pc:spChg>
        <pc:spChg chg="add del mod">
          <ac:chgData name="Lê Hùng Việt" userId="a6c205a2-2233-4fae-93fe-7516484ff7a4" providerId="ADAL" clId="{1A9627BB-B588-4E2A-9D15-10E6C5D33DFC}" dt="2023-05-07T01:09:28.613" v="3807" actId="478"/>
          <ac:spMkLst>
            <pc:docMk/>
            <pc:sldMk cId="1872953038" sldId="262"/>
            <ac:spMk id="8" creationId="{F2C148AF-C981-1900-BB3C-167CE72E6CF3}"/>
          </ac:spMkLst>
        </pc:spChg>
        <pc:spChg chg="add del">
          <ac:chgData name="Lê Hùng Việt" userId="a6c205a2-2233-4fae-93fe-7516484ff7a4" providerId="ADAL" clId="{1A9627BB-B588-4E2A-9D15-10E6C5D33DFC}" dt="2023-05-07T01:03:03.670" v="3671"/>
          <ac:spMkLst>
            <pc:docMk/>
            <pc:sldMk cId="1872953038" sldId="262"/>
            <ac:spMk id="9" creationId="{273D8823-A0A9-0028-3C5B-03DF881E6568}"/>
          </ac:spMkLst>
        </pc:spChg>
        <pc:spChg chg="add del mod">
          <ac:chgData name="Lê Hùng Việt" userId="a6c205a2-2233-4fae-93fe-7516484ff7a4" providerId="ADAL" clId="{1A9627BB-B588-4E2A-9D15-10E6C5D33DFC}" dt="2023-05-07T01:18:02.809" v="3977" actId="478"/>
          <ac:spMkLst>
            <pc:docMk/>
            <pc:sldMk cId="1872953038" sldId="262"/>
            <ac:spMk id="10" creationId="{61CFB5DC-2004-C546-E9AB-A7717C1DF681}"/>
          </ac:spMkLst>
        </pc:spChg>
        <pc:spChg chg="add mod">
          <ac:chgData name="Lê Hùng Việt" userId="a6c205a2-2233-4fae-93fe-7516484ff7a4" providerId="ADAL" clId="{1A9627BB-B588-4E2A-9D15-10E6C5D33DFC}" dt="2023-05-07T01:18:56.578" v="3994" actId="12789"/>
          <ac:spMkLst>
            <pc:docMk/>
            <pc:sldMk cId="1872953038" sldId="262"/>
            <ac:spMk id="11" creationId="{AD8B8455-3036-9114-9C46-975D9E083BEF}"/>
          </ac:spMkLst>
        </pc:spChg>
        <pc:spChg chg="add del mod">
          <ac:chgData name="Lê Hùng Việt" userId="a6c205a2-2233-4fae-93fe-7516484ff7a4" providerId="ADAL" clId="{1A9627BB-B588-4E2A-9D15-10E6C5D33DFC}" dt="2023-05-07T01:10:35.458" v="3869" actId="478"/>
          <ac:spMkLst>
            <pc:docMk/>
            <pc:sldMk cId="1872953038" sldId="262"/>
            <ac:spMk id="12" creationId="{DDF92DBB-A2B9-3C0F-A9E5-A5DF842F5578}"/>
          </ac:spMkLst>
        </pc:spChg>
        <pc:spChg chg="add del mod">
          <ac:chgData name="Lê Hùng Việt" userId="a6c205a2-2233-4fae-93fe-7516484ff7a4" providerId="ADAL" clId="{1A9627BB-B588-4E2A-9D15-10E6C5D33DFC}" dt="2023-05-07T01:10:38.616" v="3871" actId="478"/>
          <ac:spMkLst>
            <pc:docMk/>
            <pc:sldMk cId="1872953038" sldId="262"/>
            <ac:spMk id="13" creationId="{BB34A1BB-7312-7203-77BD-838FB61C79FE}"/>
          </ac:spMkLst>
        </pc:spChg>
        <pc:spChg chg="add mod">
          <ac:chgData name="Lê Hùng Việt" userId="a6c205a2-2233-4fae-93fe-7516484ff7a4" providerId="ADAL" clId="{1A9627BB-B588-4E2A-9D15-10E6C5D33DFC}" dt="2023-05-07T01:58:36.484" v="5851" actId="1076"/>
          <ac:spMkLst>
            <pc:docMk/>
            <pc:sldMk cId="1872953038" sldId="262"/>
            <ac:spMk id="14" creationId="{E4768EF7-0B93-45A9-5FA2-2E7C079D464D}"/>
          </ac:spMkLst>
        </pc:spChg>
        <pc:spChg chg="add mod">
          <ac:chgData name="Lê Hùng Việt" userId="a6c205a2-2233-4fae-93fe-7516484ff7a4" providerId="ADAL" clId="{1A9627BB-B588-4E2A-9D15-10E6C5D33DFC}" dt="2023-05-07T01:58:39.378" v="5852" actId="1076"/>
          <ac:spMkLst>
            <pc:docMk/>
            <pc:sldMk cId="1872953038" sldId="262"/>
            <ac:spMk id="15" creationId="{F2A865A5-B363-F96F-6C3B-0976BEB335F5}"/>
          </ac:spMkLst>
        </pc:spChg>
        <pc:spChg chg="add mod">
          <ac:chgData name="Lê Hùng Việt" userId="a6c205a2-2233-4fae-93fe-7516484ff7a4" providerId="ADAL" clId="{1A9627BB-B588-4E2A-9D15-10E6C5D33DFC}" dt="2023-05-07T01:23:27.915" v="4049" actId="1076"/>
          <ac:spMkLst>
            <pc:docMk/>
            <pc:sldMk cId="1872953038" sldId="262"/>
            <ac:spMk id="16" creationId="{B4C365B2-03AF-4B2C-92F4-53855F2EDDAD}"/>
          </ac:spMkLst>
        </pc:spChg>
        <pc:spChg chg="add mod">
          <ac:chgData name="Lê Hùng Việt" userId="a6c205a2-2233-4fae-93fe-7516484ff7a4" providerId="ADAL" clId="{1A9627BB-B588-4E2A-9D15-10E6C5D33DFC}" dt="2023-05-07T01:58:11.581" v="5849" actId="1076"/>
          <ac:spMkLst>
            <pc:docMk/>
            <pc:sldMk cId="1872953038" sldId="262"/>
            <ac:spMk id="17" creationId="{B52CB579-6942-460A-E844-B0AF767D40C6}"/>
          </ac:spMkLst>
        </pc:spChg>
        <pc:spChg chg="add mod">
          <ac:chgData name="Lê Hùng Việt" userId="a6c205a2-2233-4fae-93fe-7516484ff7a4" providerId="ADAL" clId="{1A9627BB-B588-4E2A-9D15-10E6C5D33DFC}" dt="2023-05-07T01:23:27.915" v="4049" actId="1076"/>
          <ac:spMkLst>
            <pc:docMk/>
            <pc:sldMk cId="1872953038" sldId="262"/>
            <ac:spMk id="18" creationId="{D45B5B29-803D-C14B-6E14-831106BF0F8E}"/>
          </ac:spMkLst>
        </pc:spChg>
        <pc:spChg chg="add mod">
          <ac:chgData name="Lê Hùng Việt" userId="a6c205a2-2233-4fae-93fe-7516484ff7a4" providerId="ADAL" clId="{1A9627BB-B588-4E2A-9D15-10E6C5D33DFC}" dt="2023-05-07T01:23:27.915" v="4049" actId="1076"/>
          <ac:spMkLst>
            <pc:docMk/>
            <pc:sldMk cId="1872953038" sldId="262"/>
            <ac:spMk id="77" creationId="{7A062EB7-AAF8-EBAB-42B5-DA3406605FBB}"/>
          </ac:spMkLst>
        </pc:spChg>
        <pc:spChg chg="add mod">
          <ac:chgData name="Lê Hùng Việt" userId="a6c205a2-2233-4fae-93fe-7516484ff7a4" providerId="ADAL" clId="{1A9627BB-B588-4E2A-9D15-10E6C5D33DFC}" dt="2023-05-07T01:23:30.919" v="4050" actId="1076"/>
          <ac:spMkLst>
            <pc:docMk/>
            <pc:sldMk cId="1872953038" sldId="262"/>
            <ac:spMk id="78" creationId="{5DAE2EE1-4547-82EF-C8D6-A4B01EBD7047}"/>
          </ac:spMkLst>
        </pc:spChg>
        <pc:spChg chg="add mod">
          <ac:chgData name="Lê Hùng Việt" userId="a6c205a2-2233-4fae-93fe-7516484ff7a4" providerId="ADAL" clId="{1A9627BB-B588-4E2A-9D15-10E6C5D33DFC}" dt="2023-05-07T01:23:32.592" v="4051" actId="1076"/>
          <ac:spMkLst>
            <pc:docMk/>
            <pc:sldMk cId="1872953038" sldId="262"/>
            <ac:spMk id="79" creationId="{4DAC1C3B-5606-7386-8D60-716951FDD2E6}"/>
          </ac:spMkLst>
        </pc:spChg>
        <pc:spChg chg="add mod">
          <ac:chgData name="Lê Hùng Việt" userId="a6c205a2-2233-4fae-93fe-7516484ff7a4" providerId="ADAL" clId="{1A9627BB-B588-4E2A-9D15-10E6C5D33DFC}" dt="2023-05-07T01:58:50.179" v="5857" actId="1076"/>
          <ac:spMkLst>
            <pc:docMk/>
            <pc:sldMk cId="1872953038" sldId="262"/>
            <ac:spMk id="88" creationId="{FEB74E4F-37AF-8AB1-3FE3-C7E682BEE1FD}"/>
          </ac:spMkLst>
        </pc:spChg>
        <pc:cxnChg chg="add del mod">
          <ac:chgData name="Lê Hùng Việt" userId="a6c205a2-2233-4fae-93fe-7516484ff7a4" providerId="ADAL" clId="{1A9627BB-B588-4E2A-9D15-10E6C5D33DFC}" dt="2023-05-07T01:12:40.510" v="3924" actId="478"/>
          <ac:cxnSpMkLst>
            <pc:docMk/>
            <pc:sldMk cId="1872953038" sldId="262"/>
            <ac:cxnSpMk id="20" creationId="{7A8E04FD-F361-E98D-5822-CDC3B14666DD}"/>
          </ac:cxnSpMkLst>
        </pc:cxnChg>
        <pc:cxnChg chg="add del mod">
          <ac:chgData name="Lê Hùng Việt" userId="a6c205a2-2233-4fae-93fe-7516484ff7a4" providerId="ADAL" clId="{1A9627BB-B588-4E2A-9D15-10E6C5D33DFC}" dt="2023-05-07T01:14:11.203" v="3940" actId="478"/>
          <ac:cxnSpMkLst>
            <pc:docMk/>
            <pc:sldMk cId="1872953038" sldId="262"/>
            <ac:cxnSpMk id="22" creationId="{F0EE9F10-3473-98E7-B2E3-CC040D72A330}"/>
          </ac:cxnSpMkLst>
        </pc:cxnChg>
        <pc:cxnChg chg="add del mod">
          <ac:chgData name="Lê Hùng Việt" userId="a6c205a2-2233-4fae-93fe-7516484ff7a4" providerId="ADAL" clId="{1A9627BB-B588-4E2A-9D15-10E6C5D33DFC}" dt="2023-05-07T01:14:03.171" v="3938" actId="478"/>
          <ac:cxnSpMkLst>
            <pc:docMk/>
            <pc:sldMk cId="1872953038" sldId="262"/>
            <ac:cxnSpMk id="28" creationId="{E19820BC-820C-A139-FEA4-F1EDF86D4758}"/>
          </ac:cxnSpMkLst>
        </pc:cxnChg>
        <pc:cxnChg chg="add mod">
          <ac:chgData name="Lê Hùng Việt" userId="a6c205a2-2233-4fae-93fe-7516484ff7a4" providerId="ADAL" clId="{1A9627BB-B588-4E2A-9D15-10E6C5D33DFC}" dt="2023-05-07T01:58:36.484" v="5851" actId="1076"/>
          <ac:cxnSpMkLst>
            <pc:docMk/>
            <pc:sldMk cId="1872953038" sldId="262"/>
            <ac:cxnSpMk id="32" creationId="{BC22C1DA-D972-3314-237F-C070A377BF34}"/>
          </ac:cxnSpMkLst>
        </pc:cxnChg>
        <pc:cxnChg chg="add del mod">
          <ac:chgData name="Lê Hùng Việt" userId="a6c205a2-2233-4fae-93fe-7516484ff7a4" providerId="ADAL" clId="{1A9627BB-B588-4E2A-9D15-10E6C5D33DFC}" dt="2023-05-07T01:15:46.590" v="3958" actId="478"/>
          <ac:cxnSpMkLst>
            <pc:docMk/>
            <pc:sldMk cId="1872953038" sldId="262"/>
            <ac:cxnSpMk id="34" creationId="{1D83EB15-8101-B259-80B9-F429D5771F77}"/>
          </ac:cxnSpMkLst>
        </pc:cxnChg>
        <pc:cxnChg chg="add mod">
          <ac:chgData name="Lê Hùng Việt" userId="a6c205a2-2233-4fae-93fe-7516484ff7a4" providerId="ADAL" clId="{1A9627BB-B588-4E2A-9D15-10E6C5D33DFC}" dt="2023-05-07T01:58:57.405" v="5858" actId="14100"/>
          <ac:cxnSpMkLst>
            <pc:docMk/>
            <pc:sldMk cId="1872953038" sldId="262"/>
            <ac:cxnSpMk id="43" creationId="{D5E8232C-9F76-FDFB-EC88-BFA74A28B6AB}"/>
          </ac:cxnSpMkLst>
        </pc:cxnChg>
        <pc:cxnChg chg="add mod">
          <ac:chgData name="Lê Hùng Việt" userId="a6c205a2-2233-4fae-93fe-7516484ff7a4" providerId="ADAL" clId="{1A9627BB-B588-4E2A-9D15-10E6C5D33DFC}" dt="2023-05-07T01:23:27.915" v="4049" actId="1076"/>
          <ac:cxnSpMkLst>
            <pc:docMk/>
            <pc:sldMk cId="1872953038" sldId="262"/>
            <ac:cxnSpMk id="45" creationId="{9384F796-F828-13AF-4A49-B4C5958D18AC}"/>
          </ac:cxnSpMkLst>
        </pc:cxnChg>
        <pc:cxnChg chg="add mod">
          <ac:chgData name="Lê Hùng Việt" userId="a6c205a2-2233-4fae-93fe-7516484ff7a4" providerId="ADAL" clId="{1A9627BB-B588-4E2A-9D15-10E6C5D33DFC}" dt="2023-05-07T01:23:27.915" v="4049" actId="1076"/>
          <ac:cxnSpMkLst>
            <pc:docMk/>
            <pc:sldMk cId="1872953038" sldId="262"/>
            <ac:cxnSpMk id="48" creationId="{5E9B1B24-DFA1-3B19-7BC2-7B291A9167FE}"/>
          </ac:cxnSpMkLst>
        </pc:cxnChg>
        <pc:cxnChg chg="add mod">
          <ac:chgData name="Lê Hùng Việt" userId="a6c205a2-2233-4fae-93fe-7516484ff7a4" providerId="ADAL" clId="{1A9627BB-B588-4E2A-9D15-10E6C5D33DFC}" dt="2023-05-07T01:58:11.581" v="5849" actId="1076"/>
          <ac:cxnSpMkLst>
            <pc:docMk/>
            <pc:sldMk cId="1872953038" sldId="262"/>
            <ac:cxnSpMk id="52" creationId="{1F362677-6B0D-745D-C077-1D869DC29E47}"/>
          </ac:cxnSpMkLst>
        </pc:cxnChg>
        <pc:cxnChg chg="add mod">
          <ac:chgData name="Lê Hùng Việt" userId="a6c205a2-2233-4fae-93fe-7516484ff7a4" providerId="ADAL" clId="{1A9627BB-B588-4E2A-9D15-10E6C5D33DFC}" dt="2023-05-07T01:23:27.915" v="4049" actId="1076"/>
          <ac:cxnSpMkLst>
            <pc:docMk/>
            <pc:sldMk cId="1872953038" sldId="262"/>
            <ac:cxnSpMk id="54" creationId="{B9DB96F6-D596-F035-FF86-AFFEEC958EFF}"/>
          </ac:cxnSpMkLst>
        </pc:cxnChg>
        <pc:cxnChg chg="add mod">
          <ac:chgData name="Lê Hùng Việt" userId="a6c205a2-2233-4fae-93fe-7516484ff7a4" providerId="ADAL" clId="{1A9627BB-B588-4E2A-9D15-10E6C5D33DFC}" dt="2023-05-07T01:23:27.915" v="4049" actId="1076"/>
          <ac:cxnSpMkLst>
            <pc:docMk/>
            <pc:sldMk cId="1872953038" sldId="262"/>
            <ac:cxnSpMk id="57" creationId="{91DFDD7E-4C44-FED6-A025-FCBBC6C3ABB1}"/>
          </ac:cxnSpMkLst>
        </pc:cxnChg>
        <pc:cxnChg chg="add mod">
          <ac:chgData name="Lê Hùng Việt" userId="a6c205a2-2233-4fae-93fe-7516484ff7a4" providerId="ADAL" clId="{1A9627BB-B588-4E2A-9D15-10E6C5D33DFC}" dt="2023-05-07T01:18:56.578" v="3994" actId="12789"/>
          <ac:cxnSpMkLst>
            <pc:docMk/>
            <pc:sldMk cId="1872953038" sldId="262"/>
            <ac:cxnSpMk id="65" creationId="{496939BB-496C-0431-A442-ED8DC5541E92}"/>
          </ac:cxnSpMkLst>
        </pc:cxnChg>
        <pc:cxnChg chg="add mod">
          <ac:chgData name="Lê Hùng Việt" userId="a6c205a2-2233-4fae-93fe-7516484ff7a4" providerId="ADAL" clId="{1A9627BB-B588-4E2A-9D15-10E6C5D33DFC}" dt="2023-05-07T01:59:11.081" v="5861" actId="14100"/>
          <ac:cxnSpMkLst>
            <pc:docMk/>
            <pc:sldMk cId="1872953038" sldId="262"/>
            <ac:cxnSpMk id="90" creationId="{EA497D36-03EE-32BE-93D4-C2F31BA26CF6}"/>
          </ac:cxnSpMkLst>
        </pc:cxnChg>
      </pc:sldChg>
      <pc:sldChg chg="addSp delSp modSp new mod setBg">
        <pc:chgData name="Lê Hùng Việt" userId="a6c205a2-2233-4fae-93fe-7516484ff7a4" providerId="ADAL" clId="{1A9627BB-B588-4E2A-9D15-10E6C5D33DFC}" dt="2023-05-07T03:03:53.004" v="8422"/>
        <pc:sldMkLst>
          <pc:docMk/>
          <pc:sldMk cId="2595528498" sldId="263"/>
        </pc:sldMkLst>
        <pc:spChg chg="mod">
          <ac:chgData name="Lê Hùng Việt" userId="a6c205a2-2233-4fae-93fe-7516484ff7a4" providerId="ADAL" clId="{1A9627BB-B588-4E2A-9D15-10E6C5D33DFC}" dt="2023-05-07T02:22:00.715" v="6438" actId="403"/>
          <ac:spMkLst>
            <pc:docMk/>
            <pc:sldMk cId="2595528498" sldId="263"/>
            <ac:spMk id="2" creationId="{665E845D-9710-7C28-46AC-0E55E88F21CC}"/>
          </ac:spMkLst>
        </pc:spChg>
        <pc:spChg chg="mod">
          <ac:chgData name="Lê Hùng Việt" userId="a6c205a2-2233-4fae-93fe-7516484ff7a4" providerId="ADAL" clId="{1A9627BB-B588-4E2A-9D15-10E6C5D33DFC}" dt="2023-05-07T02:20:09.240" v="6303" actId="26606"/>
          <ac:spMkLst>
            <pc:docMk/>
            <pc:sldMk cId="2595528498" sldId="263"/>
            <ac:spMk id="3" creationId="{2D91483C-C24A-AD3E-6504-D11118ED1383}"/>
          </ac:spMkLst>
        </pc:spChg>
        <pc:spChg chg="add del">
          <ac:chgData name="Lê Hùng Việt" userId="a6c205a2-2233-4fae-93fe-7516484ff7a4" providerId="ADAL" clId="{1A9627BB-B588-4E2A-9D15-10E6C5D33DFC}" dt="2023-05-07T02:10:13.777" v="6258" actId="26606"/>
          <ac:spMkLst>
            <pc:docMk/>
            <pc:sldMk cId="2595528498" sldId="263"/>
            <ac:spMk id="5" creationId="{5298780A-33B9-4EA2-8F67-DE68AD62841B}"/>
          </ac:spMkLst>
        </pc:spChg>
        <pc:spChg chg="add del">
          <ac:chgData name="Lê Hùng Việt" userId="a6c205a2-2233-4fae-93fe-7516484ff7a4" providerId="ADAL" clId="{1A9627BB-B588-4E2A-9D15-10E6C5D33DFC}" dt="2023-05-07T02:10:13.777" v="6258" actId="26606"/>
          <ac:spMkLst>
            <pc:docMk/>
            <pc:sldMk cId="2595528498" sldId="263"/>
            <ac:spMk id="6" creationId="{7F488E8B-4E1E-4402-8935-D4E6C02615C7}"/>
          </ac:spMkLst>
        </pc:spChg>
        <pc:spChg chg="add del">
          <ac:chgData name="Lê Hùng Việt" userId="a6c205a2-2233-4fae-93fe-7516484ff7a4" providerId="ADAL" clId="{1A9627BB-B588-4E2A-9D15-10E6C5D33DFC}" dt="2023-05-07T02:10:13.777" v="6258" actId="26606"/>
          <ac:spMkLst>
            <pc:docMk/>
            <pc:sldMk cId="2595528498" sldId="263"/>
            <ac:spMk id="8" creationId="{081EA652-8C6A-4E69-BEB9-170809474553}"/>
          </ac:spMkLst>
        </pc:spChg>
        <pc:spChg chg="add del">
          <ac:chgData name="Lê Hùng Việt" userId="a6c205a2-2233-4fae-93fe-7516484ff7a4" providerId="ADAL" clId="{1A9627BB-B588-4E2A-9D15-10E6C5D33DFC}" dt="2023-05-07T02:09:44.898" v="6254" actId="26606"/>
          <ac:spMkLst>
            <pc:docMk/>
            <pc:sldMk cId="2595528498" sldId="263"/>
            <ac:spMk id="10" creationId="{EDDBB197-D710-4A4F-A9CA-FD2177498BE8}"/>
          </ac:spMkLst>
        </pc:spChg>
        <pc:spChg chg="add del">
          <ac:chgData name="Lê Hùng Việt" userId="a6c205a2-2233-4fae-93fe-7516484ff7a4" providerId="ADAL" clId="{1A9627BB-B588-4E2A-9D15-10E6C5D33DFC}" dt="2023-05-07T02:09:44.898" v="6254" actId="26606"/>
          <ac:spMkLst>
            <pc:docMk/>
            <pc:sldMk cId="2595528498" sldId="263"/>
            <ac:spMk id="12" creationId="{975D1CFA-2CDB-4B64-BD9F-85744E8DA12F}"/>
          </ac:spMkLst>
        </pc:spChg>
        <pc:spChg chg="add del">
          <ac:chgData name="Lê Hùng Việt" userId="a6c205a2-2233-4fae-93fe-7516484ff7a4" providerId="ADAL" clId="{1A9627BB-B588-4E2A-9D15-10E6C5D33DFC}" dt="2023-05-07T02:15:19.041" v="6276" actId="26606"/>
          <ac:spMkLst>
            <pc:docMk/>
            <pc:sldMk cId="2595528498" sldId="263"/>
            <ac:spMk id="6151" creationId="{9427AF5F-9A0E-42B7-A252-FD64C9885F9C}"/>
          </ac:spMkLst>
        </pc:spChg>
        <pc:spChg chg="add">
          <ac:chgData name="Lê Hùng Việt" userId="a6c205a2-2233-4fae-93fe-7516484ff7a4" providerId="ADAL" clId="{1A9627BB-B588-4E2A-9D15-10E6C5D33DFC}" dt="2023-05-07T02:20:09.240" v="6303" actId="26606"/>
          <ac:spMkLst>
            <pc:docMk/>
            <pc:sldMk cId="2595528498" sldId="263"/>
            <ac:spMk id="6153" creationId="{D2B783EE-0239-4717-BBEA-8C9EAC61C824}"/>
          </ac:spMkLst>
        </pc:spChg>
        <pc:spChg chg="add">
          <ac:chgData name="Lê Hùng Việt" userId="a6c205a2-2233-4fae-93fe-7516484ff7a4" providerId="ADAL" clId="{1A9627BB-B588-4E2A-9D15-10E6C5D33DFC}" dt="2023-05-07T02:20:09.240" v="6303" actId="26606"/>
          <ac:spMkLst>
            <pc:docMk/>
            <pc:sldMk cId="2595528498" sldId="263"/>
            <ac:spMk id="6155" creationId="{A7B99495-F43F-4D80-A44F-2CB4764EB90B}"/>
          </ac:spMkLst>
        </pc:spChg>
        <pc:spChg chg="add">
          <ac:chgData name="Lê Hùng Việt" userId="a6c205a2-2233-4fae-93fe-7516484ff7a4" providerId="ADAL" clId="{1A9627BB-B588-4E2A-9D15-10E6C5D33DFC}" dt="2023-05-07T02:20:09.240" v="6303" actId="26606"/>
          <ac:spMkLst>
            <pc:docMk/>
            <pc:sldMk cId="2595528498" sldId="263"/>
            <ac:spMk id="6157" creationId="{70BEB1E7-2F88-40BC-B73D-42E5B6F80BFC}"/>
          </ac:spMkLst>
        </pc:spChg>
        <pc:grpChg chg="add del">
          <ac:chgData name="Lê Hùng Việt" userId="a6c205a2-2233-4fae-93fe-7516484ff7a4" providerId="ADAL" clId="{1A9627BB-B588-4E2A-9D15-10E6C5D33DFC}" dt="2023-05-07T02:09:44.898" v="6254" actId="26606"/>
          <ac:grpSpMkLst>
            <pc:docMk/>
            <pc:sldMk cId="2595528498" sldId="263"/>
            <ac:grpSpMk id="14" creationId="{25EE5136-01F1-466C-962D-BA9B4C6757AA}"/>
          </ac:grpSpMkLst>
        </pc:grpChg>
        <pc:picChg chg="add del">
          <ac:chgData name="Lê Hùng Việt" userId="a6c205a2-2233-4fae-93fe-7516484ff7a4" providerId="ADAL" clId="{1A9627BB-B588-4E2A-9D15-10E6C5D33DFC}" dt="2023-05-07T02:09:44.898" v="6254" actId="26606"/>
          <ac:picMkLst>
            <pc:docMk/>
            <pc:sldMk cId="2595528498" sldId="263"/>
            <ac:picMk id="7" creationId="{C44B3CD3-03DD-66B4-8498-E04158D850B3}"/>
          </ac:picMkLst>
        </pc:picChg>
        <pc:picChg chg="add mod">
          <ac:chgData name="Lê Hùng Việt" userId="a6c205a2-2233-4fae-93fe-7516484ff7a4" providerId="ADAL" clId="{1A9627BB-B588-4E2A-9D15-10E6C5D33DFC}" dt="2023-05-07T02:20:09.240" v="6303" actId="26606"/>
          <ac:picMkLst>
            <pc:docMk/>
            <pc:sldMk cId="2595528498" sldId="263"/>
            <ac:picMk id="11" creationId="{1B1FAC89-CF54-1668-616F-D7F9A7883C48}"/>
          </ac:picMkLst>
        </pc:picChg>
        <pc:picChg chg="add del mod">
          <ac:chgData name="Lê Hùng Việt" userId="a6c205a2-2233-4fae-93fe-7516484ff7a4" providerId="ADAL" clId="{1A9627BB-B588-4E2A-9D15-10E6C5D33DFC}" dt="2023-05-07T02:15:22.092" v="6277" actId="478"/>
          <ac:picMkLst>
            <pc:docMk/>
            <pc:sldMk cId="2595528498" sldId="263"/>
            <ac:picMk id="6146" creationId="{9168A5D7-28EF-D57C-694B-7D4E578A9D18}"/>
          </ac:picMkLst>
        </pc:picChg>
        <pc:picChg chg="add mod ord">
          <ac:chgData name="Lê Hùng Việt" userId="a6c205a2-2233-4fae-93fe-7516484ff7a4" providerId="ADAL" clId="{1A9627BB-B588-4E2A-9D15-10E6C5D33DFC}" dt="2023-05-07T02:20:09.240" v="6303" actId="26606"/>
          <ac:picMkLst>
            <pc:docMk/>
            <pc:sldMk cId="2595528498" sldId="263"/>
            <ac:picMk id="6148" creationId="{A2D955C0-0923-56B3-C286-4130D27584F1}"/>
          </ac:picMkLst>
        </pc:picChg>
        <pc:picChg chg="add del mod">
          <ac:chgData name="Lê Hùng Việt" userId="a6c205a2-2233-4fae-93fe-7516484ff7a4" providerId="ADAL" clId="{1A9627BB-B588-4E2A-9D15-10E6C5D33DFC}" dt="2023-05-07T02:19:48.548" v="6296" actId="478"/>
          <ac:picMkLst>
            <pc:docMk/>
            <pc:sldMk cId="2595528498" sldId="263"/>
            <ac:picMk id="6150" creationId="{10560A90-B1FA-A525-1D4F-2C0912747390}"/>
          </ac:picMkLst>
        </pc:picChg>
        <pc:cxnChg chg="add del">
          <ac:chgData name="Lê Hùng Việt" userId="a6c205a2-2233-4fae-93fe-7516484ff7a4" providerId="ADAL" clId="{1A9627BB-B588-4E2A-9D15-10E6C5D33DFC}" dt="2023-05-07T02:10:13.777" v="6258" actId="26606"/>
          <ac:cxnSpMkLst>
            <pc:docMk/>
            <pc:sldMk cId="2595528498" sldId="263"/>
            <ac:cxnSpMk id="9" creationId="{23AAC9B5-8015-485C-ACF9-A750390E9A56}"/>
          </ac:cxnSpMkLst>
        </pc:cxnChg>
      </pc:sldChg>
      <pc:sldChg chg="addSp delSp modSp new mod">
        <pc:chgData name="Lê Hùng Việt" userId="a6c205a2-2233-4fae-93fe-7516484ff7a4" providerId="ADAL" clId="{1A9627BB-B588-4E2A-9D15-10E6C5D33DFC}" dt="2023-05-11T09:28:47.102" v="12350" actId="20577"/>
        <pc:sldMkLst>
          <pc:docMk/>
          <pc:sldMk cId="4055270455" sldId="264"/>
        </pc:sldMkLst>
        <pc:spChg chg="mod">
          <ac:chgData name="Lê Hùng Việt" userId="a6c205a2-2233-4fae-93fe-7516484ff7a4" providerId="ADAL" clId="{1A9627BB-B588-4E2A-9D15-10E6C5D33DFC}" dt="2023-05-11T09:28:47.102" v="12350" actId="20577"/>
          <ac:spMkLst>
            <pc:docMk/>
            <pc:sldMk cId="4055270455" sldId="264"/>
            <ac:spMk id="2" creationId="{20C35A93-4D21-D44B-8A18-4CEACC674EB7}"/>
          </ac:spMkLst>
        </pc:spChg>
        <pc:spChg chg="del mod">
          <ac:chgData name="Lê Hùng Việt" userId="a6c205a2-2233-4fae-93fe-7516484ff7a4" providerId="ADAL" clId="{1A9627BB-B588-4E2A-9D15-10E6C5D33DFC}" dt="2023-05-11T08:11:33.244" v="11284" actId="478"/>
          <ac:spMkLst>
            <pc:docMk/>
            <pc:sldMk cId="4055270455" sldId="264"/>
            <ac:spMk id="3" creationId="{392D7ABF-5D52-B58F-72D7-877DF3355AC4}"/>
          </ac:spMkLst>
        </pc:spChg>
        <pc:spChg chg="add del mod">
          <ac:chgData name="Lê Hùng Việt" userId="a6c205a2-2233-4fae-93fe-7516484ff7a4" providerId="ADAL" clId="{1A9627BB-B588-4E2A-9D15-10E6C5D33DFC}" dt="2023-05-07T02:30:53.675" v="6818"/>
          <ac:spMkLst>
            <pc:docMk/>
            <pc:sldMk cId="4055270455" sldId="264"/>
            <ac:spMk id="4" creationId="{B1BA3A2C-6119-7028-E435-4E1DBE46D986}"/>
          </ac:spMkLst>
        </pc:spChg>
        <pc:spChg chg="add del mod">
          <ac:chgData name="Lê Hùng Việt" userId="a6c205a2-2233-4fae-93fe-7516484ff7a4" providerId="ADAL" clId="{1A9627BB-B588-4E2A-9D15-10E6C5D33DFC}" dt="2023-05-07T02:30:53.675" v="6818"/>
          <ac:spMkLst>
            <pc:docMk/>
            <pc:sldMk cId="4055270455" sldId="264"/>
            <ac:spMk id="5" creationId="{59A80112-E6DD-CD95-2363-196E6E5CF0EE}"/>
          </ac:spMkLst>
        </pc:spChg>
        <pc:spChg chg="add del mod">
          <ac:chgData name="Lê Hùng Việt" userId="a6c205a2-2233-4fae-93fe-7516484ff7a4" providerId="ADAL" clId="{1A9627BB-B588-4E2A-9D15-10E6C5D33DFC}" dt="2023-05-07T02:30:53.675" v="6818"/>
          <ac:spMkLst>
            <pc:docMk/>
            <pc:sldMk cId="4055270455" sldId="264"/>
            <ac:spMk id="6" creationId="{37AFBEDE-7D0B-0A4E-2C3D-4060EFE72DA0}"/>
          </ac:spMkLst>
        </pc:spChg>
        <pc:spChg chg="add mod">
          <ac:chgData name="Lê Hùng Việt" userId="a6c205a2-2233-4fae-93fe-7516484ff7a4" providerId="ADAL" clId="{1A9627BB-B588-4E2A-9D15-10E6C5D33DFC}" dt="2023-05-07T07:28:18.099" v="9565" actId="208"/>
          <ac:spMkLst>
            <pc:docMk/>
            <pc:sldMk cId="4055270455" sldId="264"/>
            <ac:spMk id="6" creationId="{99AC7B76-5968-05C6-B93A-5EE4130B2D1B}"/>
          </ac:spMkLst>
        </pc:spChg>
        <pc:spChg chg="add del mod">
          <ac:chgData name="Lê Hùng Việt" userId="a6c205a2-2233-4fae-93fe-7516484ff7a4" providerId="ADAL" clId="{1A9627BB-B588-4E2A-9D15-10E6C5D33DFC}" dt="2023-05-07T02:30:53.675" v="6818"/>
          <ac:spMkLst>
            <pc:docMk/>
            <pc:sldMk cId="4055270455" sldId="264"/>
            <ac:spMk id="7" creationId="{9AF6BB3E-797B-0CCB-0DBD-94DE08CBEE69}"/>
          </ac:spMkLst>
        </pc:spChg>
        <pc:spChg chg="add mod">
          <ac:chgData name="Lê Hùng Việt" userId="a6c205a2-2233-4fae-93fe-7516484ff7a4" providerId="ADAL" clId="{1A9627BB-B588-4E2A-9D15-10E6C5D33DFC}" dt="2023-05-07T07:28:18.099" v="9565" actId="208"/>
          <ac:spMkLst>
            <pc:docMk/>
            <pc:sldMk cId="4055270455" sldId="264"/>
            <ac:spMk id="7" creationId="{E4EBD38C-D8D8-4011-98AF-D9D8CC118D73}"/>
          </ac:spMkLst>
        </pc:spChg>
        <pc:spChg chg="add mod">
          <ac:chgData name="Lê Hùng Việt" userId="a6c205a2-2233-4fae-93fe-7516484ff7a4" providerId="ADAL" clId="{1A9627BB-B588-4E2A-9D15-10E6C5D33DFC}" dt="2023-05-07T07:26:43.286" v="9560" actId="20577"/>
          <ac:spMkLst>
            <pc:docMk/>
            <pc:sldMk cId="4055270455" sldId="264"/>
            <ac:spMk id="8" creationId="{405B2F1B-A60D-F5DE-1512-893142CE79AE}"/>
          </ac:spMkLst>
        </pc:spChg>
        <pc:spChg chg="add del mod">
          <ac:chgData name="Lê Hùng Việt" userId="a6c205a2-2233-4fae-93fe-7516484ff7a4" providerId="ADAL" clId="{1A9627BB-B588-4E2A-9D15-10E6C5D33DFC}" dt="2023-05-07T02:30:53.675" v="6818"/>
          <ac:spMkLst>
            <pc:docMk/>
            <pc:sldMk cId="4055270455" sldId="264"/>
            <ac:spMk id="8" creationId="{B87ADFF4-EB42-CF5F-8B63-FB9E70BF0C86}"/>
          </ac:spMkLst>
        </pc:spChg>
        <pc:spChg chg="add del mod">
          <ac:chgData name="Lê Hùng Việt" userId="a6c205a2-2233-4fae-93fe-7516484ff7a4" providerId="ADAL" clId="{1A9627BB-B588-4E2A-9D15-10E6C5D33DFC}" dt="2023-05-07T02:30:53.675" v="6818"/>
          <ac:spMkLst>
            <pc:docMk/>
            <pc:sldMk cId="4055270455" sldId="264"/>
            <ac:spMk id="9" creationId="{1A05EADD-477D-2574-3E2E-D0A7DF6C3CC9}"/>
          </ac:spMkLst>
        </pc:spChg>
        <pc:spChg chg="add del mod">
          <ac:chgData name="Lê Hùng Việt" userId="a6c205a2-2233-4fae-93fe-7516484ff7a4" providerId="ADAL" clId="{1A9627BB-B588-4E2A-9D15-10E6C5D33DFC}" dt="2023-05-11T07:59:12.064" v="10036" actId="478"/>
          <ac:spMkLst>
            <pc:docMk/>
            <pc:sldMk cId="4055270455" sldId="264"/>
            <ac:spMk id="9" creationId="{339E8A63-EC23-7165-532A-1068DA04FA06}"/>
          </ac:spMkLst>
        </pc:spChg>
        <pc:spChg chg="add del mod">
          <ac:chgData name="Lê Hùng Việt" userId="a6c205a2-2233-4fae-93fe-7516484ff7a4" providerId="ADAL" clId="{1A9627BB-B588-4E2A-9D15-10E6C5D33DFC}" dt="2023-05-07T02:30:53.675" v="6818"/>
          <ac:spMkLst>
            <pc:docMk/>
            <pc:sldMk cId="4055270455" sldId="264"/>
            <ac:spMk id="10" creationId="{21090B4D-E3D6-4604-3B2F-F4452B7ECA82}"/>
          </ac:spMkLst>
        </pc:spChg>
        <pc:spChg chg="add del mod">
          <ac:chgData name="Lê Hùng Việt" userId="a6c205a2-2233-4fae-93fe-7516484ff7a4" providerId="ADAL" clId="{1A9627BB-B588-4E2A-9D15-10E6C5D33DFC}" dt="2023-05-07T02:30:53.675" v="6818"/>
          <ac:spMkLst>
            <pc:docMk/>
            <pc:sldMk cId="4055270455" sldId="264"/>
            <ac:spMk id="11" creationId="{1628B677-C209-DBE4-4C81-A268D670B54C}"/>
          </ac:spMkLst>
        </pc:spChg>
        <pc:spChg chg="add del mod">
          <ac:chgData name="Lê Hùng Việt" userId="a6c205a2-2233-4fae-93fe-7516484ff7a4" providerId="ADAL" clId="{1A9627BB-B588-4E2A-9D15-10E6C5D33DFC}" dt="2023-05-07T02:30:53.675" v="6818"/>
          <ac:spMkLst>
            <pc:docMk/>
            <pc:sldMk cId="4055270455" sldId="264"/>
            <ac:spMk id="12" creationId="{708018FF-5DF6-0236-286F-D545C91A968C}"/>
          </ac:spMkLst>
        </pc:spChg>
        <pc:spChg chg="add del mod">
          <ac:chgData name="Lê Hùng Việt" userId="a6c205a2-2233-4fae-93fe-7516484ff7a4" providerId="ADAL" clId="{1A9627BB-B588-4E2A-9D15-10E6C5D33DFC}" dt="2023-05-11T08:11:35.355" v="11285" actId="478"/>
          <ac:spMkLst>
            <pc:docMk/>
            <pc:sldMk cId="4055270455" sldId="264"/>
            <ac:spMk id="12" creationId="{D556FDE5-A67D-8F2D-FF97-35FE2B1FCC6D}"/>
          </ac:spMkLst>
        </pc:spChg>
        <pc:spChg chg="add del mod">
          <ac:chgData name="Lê Hùng Việt" userId="a6c205a2-2233-4fae-93fe-7516484ff7a4" providerId="ADAL" clId="{1A9627BB-B588-4E2A-9D15-10E6C5D33DFC}" dt="2023-05-07T02:30:53.675" v="6818"/>
          <ac:spMkLst>
            <pc:docMk/>
            <pc:sldMk cId="4055270455" sldId="264"/>
            <ac:spMk id="13" creationId="{11B0FBE6-4F8E-CA85-E244-2EA0821EF495}"/>
          </ac:spMkLst>
        </pc:spChg>
        <pc:spChg chg="mod">
          <ac:chgData name="Lê Hùng Việt" userId="a6c205a2-2233-4fae-93fe-7516484ff7a4" providerId="ADAL" clId="{1A9627BB-B588-4E2A-9D15-10E6C5D33DFC}" dt="2023-05-07T02:30:51.069" v="6817"/>
          <ac:spMkLst>
            <pc:docMk/>
            <pc:sldMk cId="4055270455" sldId="264"/>
            <ac:spMk id="15" creationId="{A6FE88B9-C2A3-7FC9-8596-A6B42EBEF1E8}"/>
          </ac:spMkLst>
        </pc:spChg>
        <pc:spChg chg="mod">
          <ac:chgData name="Lê Hùng Việt" userId="a6c205a2-2233-4fae-93fe-7516484ff7a4" providerId="ADAL" clId="{1A9627BB-B588-4E2A-9D15-10E6C5D33DFC}" dt="2023-05-07T02:30:51.069" v="6817"/>
          <ac:spMkLst>
            <pc:docMk/>
            <pc:sldMk cId="4055270455" sldId="264"/>
            <ac:spMk id="16" creationId="{BEEDF91E-247A-7393-30C0-34175699A85E}"/>
          </ac:spMkLst>
        </pc:spChg>
        <pc:spChg chg="mod">
          <ac:chgData name="Lê Hùng Việt" userId="a6c205a2-2233-4fae-93fe-7516484ff7a4" providerId="ADAL" clId="{1A9627BB-B588-4E2A-9D15-10E6C5D33DFC}" dt="2023-05-07T02:30:51.069" v="6817"/>
          <ac:spMkLst>
            <pc:docMk/>
            <pc:sldMk cId="4055270455" sldId="264"/>
            <ac:spMk id="18" creationId="{F65C5C3C-E1D9-9A91-1719-F511545B1E26}"/>
          </ac:spMkLst>
        </pc:spChg>
        <pc:spChg chg="mod">
          <ac:chgData name="Lê Hùng Việt" userId="a6c205a2-2233-4fae-93fe-7516484ff7a4" providerId="ADAL" clId="{1A9627BB-B588-4E2A-9D15-10E6C5D33DFC}" dt="2023-05-07T02:30:51.069" v="6817"/>
          <ac:spMkLst>
            <pc:docMk/>
            <pc:sldMk cId="4055270455" sldId="264"/>
            <ac:spMk id="19" creationId="{402AEBDD-9D83-DF00-3B51-1A53A6DE3F11}"/>
          </ac:spMkLst>
        </pc:spChg>
        <pc:spChg chg="mod">
          <ac:chgData name="Lê Hùng Việt" userId="a6c205a2-2233-4fae-93fe-7516484ff7a4" providerId="ADAL" clId="{1A9627BB-B588-4E2A-9D15-10E6C5D33DFC}" dt="2023-05-07T02:30:51.069" v="6817"/>
          <ac:spMkLst>
            <pc:docMk/>
            <pc:sldMk cId="4055270455" sldId="264"/>
            <ac:spMk id="21" creationId="{02BB86BA-B3F3-2CD8-0582-F6B22203E043}"/>
          </ac:spMkLst>
        </pc:spChg>
        <pc:spChg chg="mod">
          <ac:chgData name="Lê Hùng Việt" userId="a6c205a2-2233-4fae-93fe-7516484ff7a4" providerId="ADAL" clId="{1A9627BB-B588-4E2A-9D15-10E6C5D33DFC}" dt="2023-05-07T02:30:51.069" v="6817"/>
          <ac:spMkLst>
            <pc:docMk/>
            <pc:sldMk cId="4055270455" sldId="264"/>
            <ac:spMk id="22" creationId="{41B3D4E1-22A7-335A-C9F8-9E7D6E251F16}"/>
          </ac:spMkLst>
        </pc:spChg>
        <pc:spChg chg="mod">
          <ac:chgData name="Lê Hùng Việt" userId="a6c205a2-2233-4fae-93fe-7516484ff7a4" providerId="ADAL" clId="{1A9627BB-B588-4E2A-9D15-10E6C5D33DFC}" dt="2023-05-07T02:30:51.069" v="6817"/>
          <ac:spMkLst>
            <pc:docMk/>
            <pc:sldMk cId="4055270455" sldId="264"/>
            <ac:spMk id="24" creationId="{02458022-27B0-B68E-39C6-DBFDF37C2881}"/>
          </ac:spMkLst>
        </pc:spChg>
        <pc:spChg chg="mod">
          <ac:chgData name="Lê Hùng Việt" userId="a6c205a2-2233-4fae-93fe-7516484ff7a4" providerId="ADAL" clId="{1A9627BB-B588-4E2A-9D15-10E6C5D33DFC}" dt="2023-05-07T02:30:51.069" v="6817"/>
          <ac:spMkLst>
            <pc:docMk/>
            <pc:sldMk cId="4055270455" sldId="264"/>
            <ac:spMk id="25" creationId="{7251D677-A3DE-C02C-F961-F95E1352D991}"/>
          </ac:spMkLst>
        </pc:spChg>
        <pc:spChg chg="mod">
          <ac:chgData name="Lê Hùng Việt" userId="a6c205a2-2233-4fae-93fe-7516484ff7a4" providerId="ADAL" clId="{1A9627BB-B588-4E2A-9D15-10E6C5D33DFC}" dt="2023-05-07T02:30:51.069" v="6817"/>
          <ac:spMkLst>
            <pc:docMk/>
            <pc:sldMk cId="4055270455" sldId="264"/>
            <ac:spMk id="27" creationId="{46C3F9FE-B0A9-5A9A-8A48-E98CA8143916}"/>
          </ac:spMkLst>
        </pc:spChg>
        <pc:spChg chg="mod">
          <ac:chgData name="Lê Hùng Việt" userId="a6c205a2-2233-4fae-93fe-7516484ff7a4" providerId="ADAL" clId="{1A9627BB-B588-4E2A-9D15-10E6C5D33DFC}" dt="2023-05-07T02:30:51.069" v="6817"/>
          <ac:spMkLst>
            <pc:docMk/>
            <pc:sldMk cId="4055270455" sldId="264"/>
            <ac:spMk id="28" creationId="{2F0A45D4-1E00-AA02-72D6-726681F039F3}"/>
          </ac:spMkLst>
        </pc:spChg>
        <pc:spChg chg="add del mod">
          <ac:chgData name="Lê Hùng Việt" userId="a6c205a2-2233-4fae-93fe-7516484ff7a4" providerId="ADAL" clId="{1A9627BB-B588-4E2A-9D15-10E6C5D33DFC}" dt="2023-05-07T02:30:53.675" v="6818"/>
          <ac:spMkLst>
            <pc:docMk/>
            <pc:sldMk cId="4055270455" sldId="264"/>
            <ac:spMk id="29" creationId="{E18443F5-BBD0-861D-E2A4-79AB01222985}"/>
          </ac:spMkLst>
        </pc:spChg>
        <pc:spChg chg="add del mod">
          <ac:chgData name="Lê Hùng Việt" userId="a6c205a2-2233-4fae-93fe-7516484ff7a4" providerId="ADAL" clId="{1A9627BB-B588-4E2A-9D15-10E6C5D33DFC}" dt="2023-05-07T02:30:53.675" v="6818"/>
          <ac:spMkLst>
            <pc:docMk/>
            <pc:sldMk cId="4055270455" sldId="264"/>
            <ac:spMk id="30" creationId="{4FFFCB64-5F18-7342-2A81-AF9F5A451061}"/>
          </ac:spMkLst>
        </pc:spChg>
        <pc:spChg chg="mod">
          <ac:chgData name="Lê Hùng Việt" userId="a6c205a2-2233-4fae-93fe-7516484ff7a4" providerId="ADAL" clId="{1A9627BB-B588-4E2A-9D15-10E6C5D33DFC}" dt="2023-05-07T02:30:51.069" v="6817"/>
          <ac:spMkLst>
            <pc:docMk/>
            <pc:sldMk cId="4055270455" sldId="264"/>
            <ac:spMk id="32" creationId="{A83AD1C8-DB93-654D-92B7-39473B2E4630}"/>
          </ac:spMkLst>
        </pc:spChg>
        <pc:spChg chg="mod">
          <ac:chgData name="Lê Hùng Việt" userId="a6c205a2-2233-4fae-93fe-7516484ff7a4" providerId="ADAL" clId="{1A9627BB-B588-4E2A-9D15-10E6C5D33DFC}" dt="2023-05-07T02:30:51.069" v="6817"/>
          <ac:spMkLst>
            <pc:docMk/>
            <pc:sldMk cId="4055270455" sldId="264"/>
            <ac:spMk id="33" creationId="{6234F6CE-95DC-B8D8-56FF-CB75DBA00C6A}"/>
          </ac:spMkLst>
        </pc:spChg>
        <pc:spChg chg="add del mod">
          <ac:chgData name="Lê Hùng Việt" userId="a6c205a2-2233-4fae-93fe-7516484ff7a4" providerId="ADAL" clId="{1A9627BB-B588-4E2A-9D15-10E6C5D33DFC}" dt="2023-05-07T02:31:13.975" v="6820"/>
          <ac:spMkLst>
            <pc:docMk/>
            <pc:sldMk cId="4055270455" sldId="264"/>
            <ac:spMk id="34" creationId="{4E70BF98-23C3-F1C6-4742-19FA3D3AF758}"/>
          </ac:spMkLst>
        </pc:spChg>
        <pc:spChg chg="add del mod">
          <ac:chgData name="Lê Hùng Việt" userId="a6c205a2-2233-4fae-93fe-7516484ff7a4" providerId="ADAL" clId="{1A9627BB-B588-4E2A-9D15-10E6C5D33DFC}" dt="2023-05-07T02:31:13.975" v="6820"/>
          <ac:spMkLst>
            <pc:docMk/>
            <pc:sldMk cId="4055270455" sldId="264"/>
            <ac:spMk id="35" creationId="{701D4562-A93C-04D8-58C1-26E894847B07}"/>
          </ac:spMkLst>
        </pc:spChg>
        <pc:spChg chg="add del mod">
          <ac:chgData name="Lê Hùng Việt" userId="a6c205a2-2233-4fae-93fe-7516484ff7a4" providerId="ADAL" clId="{1A9627BB-B588-4E2A-9D15-10E6C5D33DFC}" dt="2023-05-07T02:31:13.975" v="6820"/>
          <ac:spMkLst>
            <pc:docMk/>
            <pc:sldMk cId="4055270455" sldId="264"/>
            <ac:spMk id="36" creationId="{E35B099F-A6B3-C67E-1934-A7A5C0DE2689}"/>
          </ac:spMkLst>
        </pc:spChg>
        <pc:spChg chg="add del mod">
          <ac:chgData name="Lê Hùng Việt" userId="a6c205a2-2233-4fae-93fe-7516484ff7a4" providerId="ADAL" clId="{1A9627BB-B588-4E2A-9D15-10E6C5D33DFC}" dt="2023-05-07T02:31:13.975" v="6820"/>
          <ac:spMkLst>
            <pc:docMk/>
            <pc:sldMk cId="4055270455" sldId="264"/>
            <ac:spMk id="37" creationId="{57C75BD5-A23A-1DED-7B21-84F0E62FAF95}"/>
          </ac:spMkLst>
        </pc:spChg>
        <pc:spChg chg="add del mod">
          <ac:chgData name="Lê Hùng Việt" userId="a6c205a2-2233-4fae-93fe-7516484ff7a4" providerId="ADAL" clId="{1A9627BB-B588-4E2A-9D15-10E6C5D33DFC}" dt="2023-05-07T02:31:13.975" v="6820"/>
          <ac:spMkLst>
            <pc:docMk/>
            <pc:sldMk cId="4055270455" sldId="264"/>
            <ac:spMk id="38" creationId="{BF4D5D24-2B43-BBF9-3665-A1D1A85D7802}"/>
          </ac:spMkLst>
        </pc:spChg>
        <pc:spChg chg="add del mod">
          <ac:chgData name="Lê Hùng Việt" userId="a6c205a2-2233-4fae-93fe-7516484ff7a4" providerId="ADAL" clId="{1A9627BB-B588-4E2A-9D15-10E6C5D33DFC}" dt="2023-05-07T02:31:13.975" v="6820"/>
          <ac:spMkLst>
            <pc:docMk/>
            <pc:sldMk cId="4055270455" sldId="264"/>
            <ac:spMk id="39" creationId="{A0E7C0BB-3C3F-4F84-FF15-311C768BF0A9}"/>
          </ac:spMkLst>
        </pc:spChg>
        <pc:spChg chg="add del mod">
          <ac:chgData name="Lê Hùng Việt" userId="a6c205a2-2233-4fae-93fe-7516484ff7a4" providerId="ADAL" clId="{1A9627BB-B588-4E2A-9D15-10E6C5D33DFC}" dt="2023-05-07T02:31:13.975" v="6820"/>
          <ac:spMkLst>
            <pc:docMk/>
            <pc:sldMk cId="4055270455" sldId="264"/>
            <ac:spMk id="40" creationId="{443EE949-9E4A-5F56-03DF-589D43BF6437}"/>
          </ac:spMkLst>
        </pc:spChg>
        <pc:spChg chg="add del mod">
          <ac:chgData name="Lê Hùng Việt" userId="a6c205a2-2233-4fae-93fe-7516484ff7a4" providerId="ADAL" clId="{1A9627BB-B588-4E2A-9D15-10E6C5D33DFC}" dt="2023-05-07T02:31:13.975" v="6820"/>
          <ac:spMkLst>
            <pc:docMk/>
            <pc:sldMk cId="4055270455" sldId="264"/>
            <ac:spMk id="41" creationId="{18158CEA-88D8-0E34-9FD8-FF1F2787A808}"/>
          </ac:spMkLst>
        </pc:spChg>
        <pc:spChg chg="add del mod">
          <ac:chgData name="Lê Hùng Việt" userId="a6c205a2-2233-4fae-93fe-7516484ff7a4" providerId="ADAL" clId="{1A9627BB-B588-4E2A-9D15-10E6C5D33DFC}" dt="2023-05-07T02:31:13.975" v="6820"/>
          <ac:spMkLst>
            <pc:docMk/>
            <pc:sldMk cId="4055270455" sldId="264"/>
            <ac:spMk id="42" creationId="{F00B8B5B-E004-41C5-268F-BEA593A11E4A}"/>
          </ac:spMkLst>
        </pc:spChg>
        <pc:spChg chg="add del mod">
          <ac:chgData name="Lê Hùng Việt" userId="a6c205a2-2233-4fae-93fe-7516484ff7a4" providerId="ADAL" clId="{1A9627BB-B588-4E2A-9D15-10E6C5D33DFC}" dt="2023-05-07T02:31:13.975" v="6820"/>
          <ac:spMkLst>
            <pc:docMk/>
            <pc:sldMk cId="4055270455" sldId="264"/>
            <ac:spMk id="43" creationId="{4860C2B5-A237-9531-FA6C-7C47947BF382}"/>
          </ac:spMkLst>
        </pc:spChg>
        <pc:spChg chg="add del mod">
          <ac:chgData name="Lê Hùng Việt" userId="a6c205a2-2233-4fae-93fe-7516484ff7a4" providerId="ADAL" clId="{1A9627BB-B588-4E2A-9D15-10E6C5D33DFC}" dt="2023-05-07T02:31:13.975" v="6820"/>
          <ac:spMkLst>
            <pc:docMk/>
            <pc:sldMk cId="4055270455" sldId="264"/>
            <ac:spMk id="44" creationId="{55848A97-35E4-7FD4-408F-BE334DEF6098}"/>
          </ac:spMkLst>
        </pc:spChg>
        <pc:spChg chg="add del mod">
          <ac:chgData name="Lê Hùng Việt" userId="a6c205a2-2233-4fae-93fe-7516484ff7a4" providerId="ADAL" clId="{1A9627BB-B588-4E2A-9D15-10E6C5D33DFC}" dt="2023-05-07T02:31:13.975" v="6820"/>
          <ac:spMkLst>
            <pc:docMk/>
            <pc:sldMk cId="4055270455" sldId="264"/>
            <ac:spMk id="45" creationId="{C08794BA-BAF2-232C-2508-86B3FFDA3400}"/>
          </ac:spMkLst>
        </pc:spChg>
        <pc:spChg chg="add del mod">
          <ac:chgData name="Lê Hùng Việt" userId="a6c205a2-2233-4fae-93fe-7516484ff7a4" providerId="ADAL" clId="{1A9627BB-B588-4E2A-9D15-10E6C5D33DFC}" dt="2023-05-07T02:31:13.975" v="6820"/>
          <ac:spMkLst>
            <pc:docMk/>
            <pc:sldMk cId="4055270455" sldId="264"/>
            <ac:spMk id="46" creationId="{116AC127-B61A-627F-0702-E17EE837AD91}"/>
          </ac:spMkLst>
        </pc:spChg>
        <pc:spChg chg="add del mod">
          <ac:chgData name="Lê Hùng Việt" userId="a6c205a2-2233-4fae-93fe-7516484ff7a4" providerId="ADAL" clId="{1A9627BB-B588-4E2A-9D15-10E6C5D33DFC}" dt="2023-05-07T02:31:13.975" v="6820"/>
          <ac:spMkLst>
            <pc:docMk/>
            <pc:sldMk cId="4055270455" sldId="264"/>
            <ac:spMk id="47" creationId="{4755A8AD-977A-B483-7F79-39D32311C679}"/>
          </ac:spMkLst>
        </pc:spChg>
        <pc:spChg chg="add del mod">
          <ac:chgData name="Lê Hùng Việt" userId="a6c205a2-2233-4fae-93fe-7516484ff7a4" providerId="ADAL" clId="{1A9627BB-B588-4E2A-9D15-10E6C5D33DFC}" dt="2023-05-07T02:31:13.975" v="6820"/>
          <ac:spMkLst>
            <pc:docMk/>
            <pc:sldMk cId="4055270455" sldId="264"/>
            <ac:spMk id="48" creationId="{7A0BBD34-74BD-1270-8B64-B200AEAFB23C}"/>
          </ac:spMkLst>
        </pc:spChg>
        <pc:spChg chg="mod">
          <ac:chgData name="Lê Hùng Việt" userId="a6c205a2-2233-4fae-93fe-7516484ff7a4" providerId="ADAL" clId="{1A9627BB-B588-4E2A-9D15-10E6C5D33DFC}" dt="2023-05-07T02:31:03.526" v="6819"/>
          <ac:spMkLst>
            <pc:docMk/>
            <pc:sldMk cId="4055270455" sldId="264"/>
            <ac:spMk id="50" creationId="{FABD4ACC-C877-B94D-C4DA-F724249EE802}"/>
          </ac:spMkLst>
        </pc:spChg>
        <pc:spChg chg="mod">
          <ac:chgData name="Lê Hùng Việt" userId="a6c205a2-2233-4fae-93fe-7516484ff7a4" providerId="ADAL" clId="{1A9627BB-B588-4E2A-9D15-10E6C5D33DFC}" dt="2023-05-07T02:31:03.526" v="6819"/>
          <ac:spMkLst>
            <pc:docMk/>
            <pc:sldMk cId="4055270455" sldId="264"/>
            <ac:spMk id="51" creationId="{2A2C715B-8C2F-9FEB-EA44-23C5BF62FFF6}"/>
          </ac:spMkLst>
        </pc:spChg>
        <pc:spChg chg="mod">
          <ac:chgData name="Lê Hùng Việt" userId="a6c205a2-2233-4fae-93fe-7516484ff7a4" providerId="ADAL" clId="{1A9627BB-B588-4E2A-9D15-10E6C5D33DFC}" dt="2023-05-07T02:31:03.526" v="6819"/>
          <ac:spMkLst>
            <pc:docMk/>
            <pc:sldMk cId="4055270455" sldId="264"/>
            <ac:spMk id="53" creationId="{F5A60A5B-BA84-A2F2-81FE-E39ADBC5CA8F}"/>
          </ac:spMkLst>
        </pc:spChg>
        <pc:spChg chg="mod">
          <ac:chgData name="Lê Hùng Việt" userId="a6c205a2-2233-4fae-93fe-7516484ff7a4" providerId="ADAL" clId="{1A9627BB-B588-4E2A-9D15-10E6C5D33DFC}" dt="2023-05-07T02:31:03.526" v="6819"/>
          <ac:spMkLst>
            <pc:docMk/>
            <pc:sldMk cId="4055270455" sldId="264"/>
            <ac:spMk id="54" creationId="{2F340BD1-B810-8B49-2F29-7EA7D12DEC71}"/>
          </ac:spMkLst>
        </pc:spChg>
        <pc:spChg chg="mod">
          <ac:chgData name="Lê Hùng Việt" userId="a6c205a2-2233-4fae-93fe-7516484ff7a4" providerId="ADAL" clId="{1A9627BB-B588-4E2A-9D15-10E6C5D33DFC}" dt="2023-05-07T02:31:03.526" v="6819"/>
          <ac:spMkLst>
            <pc:docMk/>
            <pc:sldMk cId="4055270455" sldId="264"/>
            <ac:spMk id="56" creationId="{EC5CF1D2-62BF-889A-C357-33F02D67329A}"/>
          </ac:spMkLst>
        </pc:spChg>
        <pc:spChg chg="mod">
          <ac:chgData name="Lê Hùng Việt" userId="a6c205a2-2233-4fae-93fe-7516484ff7a4" providerId="ADAL" clId="{1A9627BB-B588-4E2A-9D15-10E6C5D33DFC}" dt="2023-05-07T02:31:03.526" v="6819"/>
          <ac:spMkLst>
            <pc:docMk/>
            <pc:sldMk cId="4055270455" sldId="264"/>
            <ac:spMk id="57" creationId="{B227F376-25D8-5D68-3D01-D910BCC5859E}"/>
          </ac:spMkLst>
        </pc:spChg>
        <pc:spChg chg="mod">
          <ac:chgData name="Lê Hùng Việt" userId="a6c205a2-2233-4fae-93fe-7516484ff7a4" providerId="ADAL" clId="{1A9627BB-B588-4E2A-9D15-10E6C5D33DFC}" dt="2023-05-07T02:31:03.526" v="6819"/>
          <ac:spMkLst>
            <pc:docMk/>
            <pc:sldMk cId="4055270455" sldId="264"/>
            <ac:spMk id="59" creationId="{25754AC5-283F-985A-1747-B3CD4F011BD3}"/>
          </ac:spMkLst>
        </pc:spChg>
        <pc:spChg chg="mod">
          <ac:chgData name="Lê Hùng Việt" userId="a6c205a2-2233-4fae-93fe-7516484ff7a4" providerId="ADAL" clId="{1A9627BB-B588-4E2A-9D15-10E6C5D33DFC}" dt="2023-05-07T02:31:03.526" v="6819"/>
          <ac:spMkLst>
            <pc:docMk/>
            <pc:sldMk cId="4055270455" sldId="264"/>
            <ac:spMk id="60" creationId="{974E1BBC-5145-2820-105D-BB82F7B8B1FF}"/>
          </ac:spMkLst>
        </pc:spChg>
        <pc:spChg chg="mod">
          <ac:chgData name="Lê Hùng Việt" userId="a6c205a2-2233-4fae-93fe-7516484ff7a4" providerId="ADAL" clId="{1A9627BB-B588-4E2A-9D15-10E6C5D33DFC}" dt="2023-05-07T02:31:03.526" v="6819"/>
          <ac:spMkLst>
            <pc:docMk/>
            <pc:sldMk cId="4055270455" sldId="264"/>
            <ac:spMk id="62" creationId="{B446D36E-F3CC-E567-58BC-79CDAF6AB396}"/>
          </ac:spMkLst>
        </pc:spChg>
        <pc:spChg chg="mod">
          <ac:chgData name="Lê Hùng Việt" userId="a6c205a2-2233-4fae-93fe-7516484ff7a4" providerId="ADAL" clId="{1A9627BB-B588-4E2A-9D15-10E6C5D33DFC}" dt="2023-05-07T02:31:03.526" v="6819"/>
          <ac:spMkLst>
            <pc:docMk/>
            <pc:sldMk cId="4055270455" sldId="264"/>
            <ac:spMk id="63" creationId="{2D7EE26C-0628-135F-D939-3BEEF76FD972}"/>
          </ac:spMkLst>
        </pc:spChg>
        <pc:spChg chg="add del mod">
          <ac:chgData name="Lê Hùng Việt" userId="a6c205a2-2233-4fae-93fe-7516484ff7a4" providerId="ADAL" clId="{1A9627BB-B588-4E2A-9D15-10E6C5D33DFC}" dt="2023-05-07T02:31:13.975" v="6820"/>
          <ac:spMkLst>
            <pc:docMk/>
            <pc:sldMk cId="4055270455" sldId="264"/>
            <ac:spMk id="64" creationId="{97F23547-22DC-EFF4-9818-3608BD4F4AAB}"/>
          </ac:spMkLst>
        </pc:spChg>
        <pc:spChg chg="add del mod">
          <ac:chgData name="Lê Hùng Việt" userId="a6c205a2-2233-4fae-93fe-7516484ff7a4" providerId="ADAL" clId="{1A9627BB-B588-4E2A-9D15-10E6C5D33DFC}" dt="2023-05-07T02:31:13.975" v="6820"/>
          <ac:spMkLst>
            <pc:docMk/>
            <pc:sldMk cId="4055270455" sldId="264"/>
            <ac:spMk id="65" creationId="{4778529E-11E4-EB31-060F-50653411AFE1}"/>
          </ac:spMkLst>
        </pc:spChg>
        <pc:spChg chg="add del mod">
          <ac:chgData name="Lê Hùng Việt" userId="a6c205a2-2233-4fae-93fe-7516484ff7a4" providerId="ADAL" clId="{1A9627BB-B588-4E2A-9D15-10E6C5D33DFC}" dt="2023-05-07T02:31:13.975" v="6820"/>
          <ac:spMkLst>
            <pc:docMk/>
            <pc:sldMk cId="4055270455" sldId="264"/>
            <ac:spMk id="66" creationId="{49C2C979-6317-38E3-82AF-A483B8889426}"/>
          </ac:spMkLst>
        </pc:spChg>
        <pc:spChg chg="mod">
          <ac:chgData name="Lê Hùng Việt" userId="a6c205a2-2233-4fae-93fe-7516484ff7a4" providerId="ADAL" clId="{1A9627BB-B588-4E2A-9D15-10E6C5D33DFC}" dt="2023-05-07T02:31:03.526" v="6819"/>
          <ac:spMkLst>
            <pc:docMk/>
            <pc:sldMk cId="4055270455" sldId="264"/>
            <ac:spMk id="68" creationId="{43A1003D-85C1-7B2D-E02E-04E83C63C6C4}"/>
          </ac:spMkLst>
        </pc:spChg>
        <pc:spChg chg="mod">
          <ac:chgData name="Lê Hùng Việt" userId="a6c205a2-2233-4fae-93fe-7516484ff7a4" providerId="ADAL" clId="{1A9627BB-B588-4E2A-9D15-10E6C5D33DFC}" dt="2023-05-07T02:31:03.526" v="6819"/>
          <ac:spMkLst>
            <pc:docMk/>
            <pc:sldMk cId="4055270455" sldId="264"/>
            <ac:spMk id="69" creationId="{963E41FF-1185-A392-0981-6A7BE77EB933}"/>
          </ac:spMkLst>
        </pc:spChg>
        <pc:spChg chg="add mod">
          <ac:chgData name="Lê Hùng Việt" userId="a6c205a2-2233-4fae-93fe-7516484ff7a4" providerId="ADAL" clId="{1A9627BB-B588-4E2A-9D15-10E6C5D33DFC}" dt="2023-05-07T02:35:11.276" v="6920" actId="1076"/>
          <ac:spMkLst>
            <pc:docMk/>
            <pc:sldMk cId="4055270455" sldId="264"/>
            <ac:spMk id="71" creationId="{BFFA55B4-010B-140A-B8AB-3F15944CD8F8}"/>
          </ac:spMkLst>
        </pc:spChg>
        <pc:spChg chg="add mod">
          <ac:chgData name="Lê Hùng Việt" userId="a6c205a2-2233-4fae-93fe-7516484ff7a4" providerId="ADAL" clId="{1A9627BB-B588-4E2A-9D15-10E6C5D33DFC}" dt="2023-05-07T02:35:11.276" v="6920" actId="1076"/>
          <ac:spMkLst>
            <pc:docMk/>
            <pc:sldMk cId="4055270455" sldId="264"/>
            <ac:spMk id="72" creationId="{373F41E5-5090-D2E2-AC17-9E9070C2D4DE}"/>
          </ac:spMkLst>
        </pc:spChg>
        <pc:spChg chg="add mod">
          <ac:chgData name="Lê Hùng Việt" userId="a6c205a2-2233-4fae-93fe-7516484ff7a4" providerId="ADAL" clId="{1A9627BB-B588-4E2A-9D15-10E6C5D33DFC}" dt="2023-05-07T02:35:11.276" v="6920" actId="1076"/>
          <ac:spMkLst>
            <pc:docMk/>
            <pc:sldMk cId="4055270455" sldId="264"/>
            <ac:spMk id="73" creationId="{169A01B4-4183-5292-E440-5414AD3B05FD}"/>
          </ac:spMkLst>
        </pc:spChg>
        <pc:spChg chg="add mod">
          <ac:chgData name="Lê Hùng Việt" userId="a6c205a2-2233-4fae-93fe-7516484ff7a4" providerId="ADAL" clId="{1A9627BB-B588-4E2A-9D15-10E6C5D33DFC}" dt="2023-05-07T02:35:11.276" v="6920" actId="1076"/>
          <ac:spMkLst>
            <pc:docMk/>
            <pc:sldMk cId="4055270455" sldId="264"/>
            <ac:spMk id="74" creationId="{F5E2D281-9CB1-90E8-148C-B0949B3210FF}"/>
          </ac:spMkLst>
        </pc:spChg>
        <pc:spChg chg="add del mod">
          <ac:chgData name="Lê Hùng Việt" userId="a6c205a2-2233-4fae-93fe-7516484ff7a4" providerId="ADAL" clId="{1A9627BB-B588-4E2A-9D15-10E6C5D33DFC}" dt="2023-05-07T02:32:30.961" v="6845" actId="478"/>
          <ac:spMkLst>
            <pc:docMk/>
            <pc:sldMk cId="4055270455" sldId="264"/>
            <ac:spMk id="75" creationId="{ADB7A0E7-B5E8-7E84-2B62-1FD5FB0901F3}"/>
          </ac:spMkLst>
        </pc:spChg>
        <pc:spChg chg="add mod">
          <ac:chgData name="Lê Hùng Việt" userId="a6c205a2-2233-4fae-93fe-7516484ff7a4" providerId="ADAL" clId="{1A9627BB-B588-4E2A-9D15-10E6C5D33DFC}" dt="2023-05-07T02:35:14.215" v="6923" actId="1076"/>
          <ac:spMkLst>
            <pc:docMk/>
            <pc:sldMk cId="4055270455" sldId="264"/>
            <ac:spMk id="76" creationId="{0B0AEF65-F778-5753-EB25-7C946F8C1CAF}"/>
          </ac:spMkLst>
        </pc:spChg>
        <pc:spChg chg="add mod">
          <ac:chgData name="Lê Hùng Việt" userId="a6c205a2-2233-4fae-93fe-7516484ff7a4" providerId="ADAL" clId="{1A9627BB-B588-4E2A-9D15-10E6C5D33DFC}" dt="2023-05-07T02:32:13.217" v="6839" actId="1076"/>
          <ac:spMkLst>
            <pc:docMk/>
            <pc:sldMk cId="4055270455" sldId="264"/>
            <ac:spMk id="77" creationId="{B7C374C0-5434-E74D-17FB-76FA01C21A07}"/>
          </ac:spMkLst>
        </pc:spChg>
        <pc:spChg chg="add mod">
          <ac:chgData name="Lê Hùng Việt" userId="a6c205a2-2233-4fae-93fe-7516484ff7a4" providerId="ADAL" clId="{1A9627BB-B588-4E2A-9D15-10E6C5D33DFC}" dt="2023-05-07T02:34:03.282" v="6908" actId="14100"/>
          <ac:spMkLst>
            <pc:docMk/>
            <pc:sldMk cId="4055270455" sldId="264"/>
            <ac:spMk id="78" creationId="{F356824A-CF7A-22C1-9EEB-9DF5452D3C92}"/>
          </ac:spMkLst>
        </pc:spChg>
        <pc:spChg chg="add mod">
          <ac:chgData name="Lê Hùng Việt" userId="a6c205a2-2233-4fae-93fe-7516484ff7a4" providerId="ADAL" clId="{1A9627BB-B588-4E2A-9D15-10E6C5D33DFC}" dt="2023-05-07T02:35:14.215" v="6923" actId="1076"/>
          <ac:spMkLst>
            <pc:docMk/>
            <pc:sldMk cId="4055270455" sldId="264"/>
            <ac:spMk id="79" creationId="{A7BBA982-B537-C613-D299-330F18094761}"/>
          </ac:spMkLst>
        </pc:spChg>
        <pc:spChg chg="add mod">
          <ac:chgData name="Lê Hùng Việt" userId="a6c205a2-2233-4fae-93fe-7516484ff7a4" providerId="ADAL" clId="{1A9627BB-B588-4E2A-9D15-10E6C5D33DFC}" dt="2023-05-07T02:34:03.282" v="6908" actId="14100"/>
          <ac:spMkLst>
            <pc:docMk/>
            <pc:sldMk cId="4055270455" sldId="264"/>
            <ac:spMk id="80" creationId="{DAF929D0-FF07-4012-49FD-D1D36D5BD829}"/>
          </ac:spMkLst>
        </pc:spChg>
        <pc:spChg chg="add mod">
          <ac:chgData name="Lê Hùng Việt" userId="a6c205a2-2233-4fae-93fe-7516484ff7a4" providerId="ADAL" clId="{1A9627BB-B588-4E2A-9D15-10E6C5D33DFC}" dt="2023-05-07T02:35:14.215" v="6923" actId="1076"/>
          <ac:spMkLst>
            <pc:docMk/>
            <pc:sldMk cId="4055270455" sldId="264"/>
            <ac:spMk id="81" creationId="{BCC76CAB-02C0-F083-52F6-E5C2A4FD09DF}"/>
          </ac:spMkLst>
        </pc:spChg>
        <pc:spChg chg="add mod">
          <ac:chgData name="Lê Hùng Việt" userId="a6c205a2-2233-4fae-93fe-7516484ff7a4" providerId="ADAL" clId="{1A9627BB-B588-4E2A-9D15-10E6C5D33DFC}" dt="2023-05-07T02:34:03.282" v="6908" actId="14100"/>
          <ac:spMkLst>
            <pc:docMk/>
            <pc:sldMk cId="4055270455" sldId="264"/>
            <ac:spMk id="82" creationId="{A4ED010E-79B9-70EB-4A4F-614ADE6462F2}"/>
          </ac:spMkLst>
        </pc:spChg>
        <pc:spChg chg="add mod">
          <ac:chgData name="Lê Hùng Việt" userId="a6c205a2-2233-4fae-93fe-7516484ff7a4" providerId="ADAL" clId="{1A9627BB-B588-4E2A-9D15-10E6C5D33DFC}" dt="2023-05-07T02:35:14.215" v="6923" actId="1076"/>
          <ac:spMkLst>
            <pc:docMk/>
            <pc:sldMk cId="4055270455" sldId="264"/>
            <ac:spMk id="83" creationId="{7B527A7C-87CC-303E-7819-9969FE981879}"/>
          </ac:spMkLst>
        </pc:spChg>
        <pc:spChg chg="add del mod">
          <ac:chgData name="Lê Hùng Việt" userId="a6c205a2-2233-4fae-93fe-7516484ff7a4" providerId="ADAL" clId="{1A9627BB-B588-4E2A-9D15-10E6C5D33DFC}" dt="2023-05-07T02:31:32.459" v="6824" actId="478"/>
          <ac:spMkLst>
            <pc:docMk/>
            <pc:sldMk cId="4055270455" sldId="264"/>
            <ac:spMk id="84" creationId="{9268C9DD-99F4-06DC-4F6F-6195DEB53025}"/>
          </ac:spMkLst>
        </pc:spChg>
        <pc:spChg chg="add del mod">
          <ac:chgData name="Lê Hùng Việt" userId="a6c205a2-2233-4fae-93fe-7516484ff7a4" providerId="ADAL" clId="{1A9627BB-B588-4E2A-9D15-10E6C5D33DFC}" dt="2023-05-07T02:31:35.907" v="6826" actId="478"/>
          <ac:spMkLst>
            <pc:docMk/>
            <pc:sldMk cId="4055270455" sldId="264"/>
            <ac:spMk id="85" creationId="{106196B8-9059-176E-2BDA-CA85A9939F84}"/>
          </ac:spMkLst>
        </pc:spChg>
        <pc:spChg chg="del mod">
          <ac:chgData name="Lê Hùng Việt" userId="a6c205a2-2233-4fae-93fe-7516484ff7a4" providerId="ADAL" clId="{1A9627BB-B588-4E2A-9D15-10E6C5D33DFC}" dt="2023-05-07T02:31:56.388" v="6835" actId="478"/>
          <ac:spMkLst>
            <pc:docMk/>
            <pc:sldMk cId="4055270455" sldId="264"/>
            <ac:spMk id="87" creationId="{26BC50C8-4C7B-8355-18C6-F773FECD1986}"/>
          </ac:spMkLst>
        </pc:spChg>
        <pc:spChg chg="add del mod">
          <ac:chgData name="Lê Hùng Việt" userId="a6c205a2-2233-4fae-93fe-7516484ff7a4" providerId="ADAL" clId="{1A9627BB-B588-4E2A-9D15-10E6C5D33DFC}" dt="2023-05-07T02:35:07.478" v="6918" actId="478"/>
          <ac:spMkLst>
            <pc:docMk/>
            <pc:sldMk cId="4055270455" sldId="264"/>
            <ac:spMk id="88" creationId="{A6145095-54C5-5EE1-E4DD-BE7341092F0E}"/>
          </ac:spMkLst>
        </pc:spChg>
        <pc:spChg chg="del mod">
          <ac:chgData name="Lê Hùng Việt" userId="a6c205a2-2233-4fae-93fe-7516484ff7a4" providerId="ADAL" clId="{1A9627BB-B588-4E2A-9D15-10E6C5D33DFC}" dt="2023-05-07T02:31:53.416" v="6834" actId="478"/>
          <ac:spMkLst>
            <pc:docMk/>
            <pc:sldMk cId="4055270455" sldId="264"/>
            <ac:spMk id="90" creationId="{10090D40-AD7C-9D3B-77E5-955DDEE930B4}"/>
          </ac:spMkLst>
        </pc:spChg>
        <pc:spChg chg="mod">
          <ac:chgData name="Lê Hùng Việt" userId="a6c205a2-2233-4fae-93fe-7516484ff7a4" providerId="ADAL" clId="{1A9627BB-B588-4E2A-9D15-10E6C5D33DFC}" dt="2023-05-07T02:35:11.676" v="6922" actId="1076"/>
          <ac:spMkLst>
            <pc:docMk/>
            <pc:sldMk cId="4055270455" sldId="264"/>
            <ac:spMk id="91" creationId="{0EF9180F-9A4B-1E1B-7C31-CC86C24F716B}"/>
          </ac:spMkLst>
        </pc:spChg>
        <pc:spChg chg="del mod">
          <ac:chgData name="Lê Hùng Việt" userId="a6c205a2-2233-4fae-93fe-7516484ff7a4" providerId="ADAL" clId="{1A9627BB-B588-4E2A-9D15-10E6C5D33DFC}" dt="2023-05-07T02:31:50.079" v="6833" actId="478"/>
          <ac:spMkLst>
            <pc:docMk/>
            <pc:sldMk cId="4055270455" sldId="264"/>
            <ac:spMk id="93" creationId="{69FC8334-9AE8-9C73-501A-ED891F271509}"/>
          </ac:spMkLst>
        </pc:spChg>
        <pc:spChg chg="mod">
          <ac:chgData name="Lê Hùng Việt" userId="a6c205a2-2233-4fae-93fe-7516484ff7a4" providerId="ADAL" clId="{1A9627BB-B588-4E2A-9D15-10E6C5D33DFC}" dt="2023-05-07T02:32:52.122" v="6850" actId="20577"/>
          <ac:spMkLst>
            <pc:docMk/>
            <pc:sldMk cId="4055270455" sldId="264"/>
            <ac:spMk id="94" creationId="{66C4F02B-CBD0-A95E-6926-8F917844BBF8}"/>
          </ac:spMkLst>
        </pc:spChg>
        <pc:spChg chg="del mod">
          <ac:chgData name="Lê Hùng Việt" userId="a6c205a2-2233-4fae-93fe-7516484ff7a4" providerId="ADAL" clId="{1A9627BB-B588-4E2A-9D15-10E6C5D33DFC}" dt="2023-05-07T02:32:54.142" v="6851" actId="478"/>
          <ac:spMkLst>
            <pc:docMk/>
            <pc:sldMk cId="4055270455" sldId="264"/>
            <ac:spMk id="96" creationId="{6583C7F5-D995-A7F0-7189-374373FDF88E}"/>
          </ac:spMkLst>
        </pc:spChg>
        <pc:spChg chg="mod">
          <ac:chgData name="Lê Hùng Việt" userId="a6c205a2-2233-4fae-93fe-7516484ff7a4" providerId="ADAL" clId="{1A9627BB-B588-4E2A-9D15-10E6C5D33DFC}" dt="2023-05-07T02:32:55.571" v="6852" actId="20577"/>
          <ac:spMkLst>
            <pc:docMk/>
            <pc:sldMk cId="4055270455" sldId="264"/>
            <ac:spMk id="97" creationId="{B20CBA9C-E2F8-4F54-425E-8C7882B38141}"/>
          </ac:spMkLst>
        </pc:spChg>
        <pc:spChg chg="del mod">
          <ac:chgData name="Lê Hùng Việt" userId="a6c205a2-2233-4fae-93fe-7516484ff7a4" providerId="ADAL" clId="{1A9627BB-B588-4E2A-9D15-10E6C5D33DFC}" dt="2023-05-07T02:31:45.103" v="6830" actId="478"/>
          <ac:spMkLst>
            <pc:docMk/>
            <pc:sldMk cId="4055270455" sldId="264"/>
            <ac:spMk id="99" creationId="{0A799200-00B2-2A89-7693-6EEDBD53FD6A}"/>
          </ac:spMkLst>
        </pc:spChg>
        <pc:spChg chg="del mod">
          <ac:chgData name="Lê Hùng Việt" userId="a6c205a2-2233-4fae-93fe-7516484ff7a4" providerId="ADAL" clId="{1A9627BB-B588-4E2A-9D15-10E6C5D33DFC}" dt="2023-05-07T02:31:42.729" v="6828" actId="478"/>
          <ac:spMkLst>
            <pc:docMk/>
            <pc:sldMk cId="4055270455" sldId="264"/>
            <ac:spMk id="100" creationId="{89EBB376-F802-A452-97D6-38959A878349}"/>
          </ac:spMkLst>
        </pc:spChg>
        <pc:spChg chg="add del mod">
          <ac:chgData name="Lê Hùng Việt" userId="a6c205a2-2233-4fae-93fe-7516484ff7a4" providerId="ADAL" clId="{1A9627BB-B588-4E2A-9D15-10E6C5D33DFC}" dt="2023-05-07T02:35:11.276" v="6920" actId="1076"/>
          <ac:spMkLst>
            <pc:docMk/>
            <pc:sldMk cId="4055270455" sldId="264"/>
            <ac:spMk id="101" creationId="{35691AC5-69D1-4D24-945E-44FBD9BD2E58}"/>
          </ac:spMkLst>
        </pc:spChg>
        <pc:spChg chg="add mod">
          <ac:chgData name="Lê Hùng Việt" userId="a6c205a2-2233-4fae-93fe-7516484ff7a4" providerId="ADAL" clId="{1A9627BB-B588-4E2A-9D15-10E6C5D33DFC}" dt="2023-05-07T02:35:14.215" v="6923" actId="1076"/>
          <ac:spMkLst>
            <pc:docMk/>
            <pc:sldMk cId="4055270455" sldId="264"/>
            <ac:spMk id="102" creationId="{6C659C2D-7160-697D-E1EA-792048875D79}"/>
          </ac:spMkLst>
        </pc:spChg>
        <pc:spChg chg="add mod">
          <ac:chgData name="Lê Hùng Việt" userId="a6c205a2-2233-4fae-93fe-7516484ff7a4" providerId="ADAL" clId="{1A9627BB-B588-4E2A-9D15-10E6C5D33DFC}" dt="2023-05-07T02:35:17.394" v="6927" actId="20577"/>
          <ac:spMkLst>
            <pc:docMk/>
            <pc:sldMk cId="4055270455" sldId="264"/>
            <ac:spMk id="103" creationId="{D6C7AE33-2067-D3DC-AA39-94AEC434C175}"/>
          </ac:spMkLst>
        </pc:spChg>
        <pc:spChg chg="del mod">
          <ac:chgData name="Lê Hùng Việt" userId="a6c205a2-2233-4fae-93fe-7516484ff7a4" providerId="ADAL" clId="{1A9627BB-B588-4E2A-9D15-10E6C5D33DFC}" dt="2023-05-07T02:31:59.397" v="6836" actId="478"/>
          <ac:spMkLst>
            <pc:docMk/>
            <pc:sldMk cId="4055270455" sldId="264"/>
            <ac:spMk id="105" creationId="{9734CA69-2486-9561-F8D2-04C1C62CA3E7}"/>
          </ac:spMkLst>
        </pc:spChg>
        <pc:spChg chg="add del mod">
          <ac:chgData name="Lê Hùng Việt" userId="a6c205a2-2233-4fae-93fe-7516484ff7a4" providerId="ADAL" clId="{1A9627BB-B588-4E2A-9D15-10E6C5D33DFC}" dt="2023-05-07T02:35:10.961" v="6919" actId="478"/>
          <ac:spMkLst>
            <pc:docMk/>
            <pc:sldMk cId="4055270455" sldId="264"/>
            <ac:spMk id="106" creationId="{27B30108-6BBF-6EFF-CF8C-96059A33C187}"/>
          </ac:spMkLst>
        </pc:spChg>
        <pc:spChg chg="add mod topLvl">
          <ac:chgData name="Lê Hùng Việt" userId="a6c205a2-2233-4fae-93fe-7516484ff7a4" providerId="ADAL" clId="{1A9627BB-B588-4E2A-9D15-10E6C5D33DFC}" dt="2023-05-07T07:17:33.480" v="9086" actId="1076"/>
          <ac:spMkLst>
            <pc:docMk/>
            <pc:sldMk cId="4055270455" sldId="264"/>
            <ac:spMk id="111" creationId="{EF13396A-3D6A-030F-5260-E582DD32F3A0}"/>
          </ac:spMkLst>
        </pc:spChg>
        <pc:spChg chg="add mod topLvl">
          <ac:chgData name="Lê Hùng Việt" userId="a6c205a2-2233-4fae-93fe-7516484ff7a4" providerId="ADAL" clId="{1A9627BB-B588-4E2A-9D15-10E6C5D33DFC}" dt="2023-05-07T07:17:23.061" v="9085" actId="1076"/>
          <ac:spMkLst>
            <pc:docMk/>
            <pc:sldMk cId="4055270455" sldId="264"/>
            <ac:spMk id="112" creationId="{F4B626EB-1AC9-1507-A490-896D888751F2}"/>
          </ac:spMkLst>
        </pc:spChg>
        <pc:spChg chg="add mod topLvl">
          <ac:chgData name="Lê Hùng Việt" userId="a6c205a2-2233-4fae-93fe-7516484ff7a4" providerId="ADAL" clId="{1A9627BB-B588-4E2A-9D15-10E6C5D33DFC}" dt="2023-05-07T07:17:41.903" v="9087" actId="1076"/>
          <ac:spMkLst>
            <pc:docMk/>
            <pc:sldMk cId="4055270455" sldId="264"/>
            <ac:spMk id="113" creationId="{E5794764-D1FD-B50B-979A-F658E1954DDB}"/>
          </ac:spMkLst>
        </pc:spChg>
        <pc:spChg chg="add mod topLvl">
          <ac:chgData name="Lê Hùng Việt" userId="a6c205a2-2233-4fae-93fe-7516484ff7a4" providerId="ADAL" clId="{1A9627BB-B588-4E2A-9D15-10E6C5D33DFC}" dt="2023-05-07T07:22:22.398" v="9253" actId="1076"/>
          <ac:spMkLst>
            <pc:docMk/>
            <pc:sldMk cId="4055270455" sldId="264"/>
            <ac:spMk id="114" creationId="{DB60250B-2E5D-7114-DD82-AC90FF136FEC}"/>
          </ac:spMkLst>
        </pc:spChg>
        <pc:spChg chg="add mod topLvl">
          <ac:chgData name="Lê Hùng Việt" userId="a6c205a2-2233-4fae-93fe-7516484ff7a4" providerId="ADAL" clId="{1A9627BB-B588-4E2A-9D15-10E6C5D33DFC}" dt="2023-05-07T07:24:27.574" v="9276" actId="14100"/>
          <ac:spMkLst>
            <pc:docMk/>
            <pc:sldMk cId="4055270455" sldId="264"/>
            <ac:spMk id="115" creationId="{9EE03A24-E26F-E08F-E6BB-5D480DD9CEC1}"/>
          </ac:spMkLst>
        </pc:spChg>
        <pc:spChg chg="add mod topLvl">
          <ac:chgData name="Lê Hùng Việt" userId="a6c205a2-2233-4fae-93fe-7516484ff7a4" providerId="ADAL" clId="{1A9627BB-B588-4E2A-9D15-10E6C5D33DFC}" dt="2023-05-07T07:22:39.742" v="9255" actId="1076"/>
          <ac:spMkLst>
            <pc:docMk/>
            <pc:sldMk cId="4055270455" sldId="264"/>
            <ac:spMk id="116" creationId="{7E326F3E-8EAB-FFA5-B9FF-F8049C944970}"/>
          </ac:spMkLst>
        </pc:spChg>
        <pc:spChg chg="add mod topLvl">
          <ac:chgData name="Lê Hùng Việt" userId="a6c205a2-2233-4fae-93fe-7516484ff7a4" providerId="ADAL" clId="{1A9627BB-B588-4E2A-9D15-10E6C5D33DFC}" dt="2023-05-07T07:24:01.772" v="9273" actId="20577"/>
          <ac:spMkLst>
            <pc:docMk/>
            <pc:sldMk cId="4055270455" sldId="264"/>
            <ac:spMk id="117" creationId="{3A5FFF42-446D-559A-D4FB-EF6A4C294BB1}"/>
          </ac:spMkLst>
        </pc:spChg>
        <pc:spChg chg="add mod topLvl">
          <ac:chgData name="Lê Hùng Việt" userId="a6c205a2-2233-4fae-93fe-7516484ff7a4" providerId="ADAL" clId="{1A9627BB-B588-4E2A-9D15-10E6C5D33DFC}" dt="2023-05-07T07:23:07.402" v="9259" actId="1076"/>
          <ac:spMkLst>
            <pc:docMk/>
            <pc:sldMk cId="4055270455" sldId="264"/>
            <ac:spMk id="118" creationId="{60E8CFCB-1DEF-E397-F49A-B9AD7812C31C}"/>
          </ac:spMkLst>
        </pc:spChg>
        <pc:spChg chg="add mod topLvl">
          <ac:chgData name="Lê Hùng Việt" userId="a6c205a2-2233-4fae-93fe-7516484ff7a4" providerId="ADAL" clId="{1A9627BB-B588-4E2A-9D15-10E6C5D33DFC}" dt="2023-05-07T07:24:53.207" v="9286" actId="20577"/>
          <ac:spMkLst>
            <pc:docMk/>
            <pc:sldMk cId="4055270455" sldId="264"/>
            <ac:spMk id="119" creationId="{D602C25C-95DA-5BE0-7D46-432012435345}"/>
          </ac:spMkLst>
        </pc:spChg>
        <pc:spChg chg="add mod topLvl">
          <ac:chgData name="Lê Hùng Việt" userId="a6c205a2-2233-4fae-93fe-7516484ff7a4" providerId="ADAL" clId="{1A9627BB-B588-4E2A-9D15-10E6C5D33DFC}" dt="2023-05-07T07:16:53.044" v="9084" actId="571"/>
          <ac:spMkLst>
            <pc:docMk/>
            <pc:sldMk cId="4055270455" sldId="264"/>
            <ac:spMk id="120" creationId="{3331E1B3-824C-7E6D-87B7-31E757E68998}"/>
          </ac:spMkLst>
        </pc:spChg>
        <pc:spChg chg="add mod topLvl">
          <ac:chgData name="Lê Hùng Việt" userId="a6c205a2-2233-4fae-93fe-7516484ff7a4" providerId="ADAL" clId="{1A9627BB-B588-4E2A-9D15-10E6C5D33DFC}" dt="2023-05-07T07:22:01.778" v="9251" actId="14100"/>
          <ac:spMkLst>
            <pc:docMk/>
            <pc:sldMk cId="4055270455" sldId="264"/>
            <ac:spMk id="121" creationId="{4BE3B51C-6B76-3176-7519-AE7228EEBEB5}"/>
          </ac:spMkLst>
        </pc:spChg>
        <pc:spChg chg="add mod topLvl">
          <ac:chgData name="Lê Hùng Việt" userId="a6c205a2-2233-4fae-93fe-7516484ff7a4" providerId="ADAL" clId="{1A9627BB-B588-4E2A-9D15-10E6C5D33DFC}" dt="2023-05-07T07:24:09.733" v="9275" actId="14100"/>
          <ac:spMkLst>
            <pc:docMk/>
            <pc:sldMk cId="4055270455" sldId="264"/>
            <ac:spMk id="122" creationId="{926BD134-5173-EBEB-BE64-D22C9D973C50}"/>
          </ac:spMkLst>
        </pc:spChg>
        <pc:spChg chg="add del mod">
          <ac:chgData name="Lê Hùng Việt" userId="a6c205a2-2233-4fae-93fe-7516484ff7a4" providerId="ADAL" clId="{1A9627BB-B588-4E2A-9D15-10E6C5D33DFC}" dt="2023-05-07T02:41:23.858" v="6962"/>
          <ac:spMkLst>
            <pc:docMk/>
            <pc:sldMk cId="4055270455" sldId="264"/>
            <ac:spMk id="124" creationId="{B09485F6-4E92-90CF-49CE-317A4314B59C}"/>
          </ac:spMkLst>
        </pc:spChg>
        <pc:spChg chg="add del mod">
          <ac:chgData name="Lê Hùng Việt" userId="a6c205a2-2233-4fae-93fe-7516484ff7a4" providerId="ADAL" clId="{1A9627BB-B588-4E2A-9D15-10E6C5D33DFC}" dt="2023-05-11T07:59:06.552" v="10031" actId="478"/>
          <ac:spMkLst>
            <pc:docMk/>
            <pc:sldMk cId="4055270455" sldId="264"/>
            <ac:spMk id="125" creationId="{73E703A5-90E2-93F1-164C-BD44B44BBCD4}"/>
          </ac:spMkLst>
        </pc:spChg>
        <pc:spChg chg="add del mod topLvl">
          <ac:chgData name="Lê Hùng Việt" userId="a6c205a2-2233-4fae-93fe-7516484ff7a4" providerId="ADAL" clId="{1A9627BB-B588-4E2A-9D15-10E6C5D33DFC}" dt="2023-05-11T07:59:08.240" v="10033" actId="478"/>
          <ac:spMkLst>
            <pc:docMk/>
            <pc:sldMk cId="4055270455" sldId="264"/>
            <ac:spMk id="126" creationId="{B4D48571-CABC-AB78-4D92-C890A5046728}"/>
          </ac:spMkLst>
        </pc:spChg>
        <pc:spChg chg="add del mod topLvl">
          <ac:chgData name="Lê Hùng Việt" userId="a6c205a2-2233-4fae-93fe-7516484ff7a4" providerId="ADAL" clId="{1A9627BB-B588-4E2A-9D15-10E6C5D33DFC}" dt="2023-05-11T07:59:09.410" v="10034" actId="478"/>
          <ac:spMkLst>
            <pc:docMk/>
            <pc:sldMk cId="4055270455" sldId="264"/>
            <ac:spMk id="127" creationId="{7A1BB3AE-717B-E568-7A17-6572193D13D3}"/>
          </ac:spMkLst>
        </pc:spChg>
        <pc:spChg chg="add del mod topLvl">
          <ac:chgData name="Lê Hùng Việt" userId="a6c205a2-2233-4fae-93fe-7516484ff7a4" providerId="ADAL" clId="{1A9627BB-B588-4E2A-9D15-10E6C5D33DFC}" dt="2023-05-11T07:59:10.528" v="10035" actId="478"/>
          <ac:spMkLst>
            <pc:docMk/>
            <pc:sldMk cId="4055270455" sldId="264"/>
            <ac:spMk id="128" creationId="{EC8458BC-6EEA-64CF-42A8-D9883878105D}"/>
          </ac:spMkLst>
        </pc:spChg>
        <pc:grpChg chg="add mod">
          <ac:chgData name="Lê Hùng Việt" userId="a6c205a2-2233-4fae-93fe-7516484ff7a4" providerId="ADAL" clId="{1A9627BB-B588-4E2A-9D15-10E6C5D33DFC}" dt="2023-05-07T07:16:53.044" v="9084" actId="571"/>
          <ac:grpSpMkLst>
            <pc:docMk/>
            <pc:sldMk cId="4055270455" sldId="264"/>
            <ac:grpSpMk id="4" creationId="{765F1374-7DC2-B037-4375-6B25738D1862}"/>
          </ac:grpSpMkLst>
        </pc:grpChg>
        <pc:grpChg chg="add del mod">
          <ac:chgData name="Lê Hùng Việt" userId="a6c205a2-2233-4fae-93fe-7516484ff7a4" providerId="ADAL" clId="{1A9627BB-B588-4E2A-9D15-10E6C5D33DFC}" dt="2023-05-11T07:59:04.482" v="10030" actId="478"/>
          <ac:grpSpMkLst>
            <pc:docMk/>
            <pc:sldMk cId="4055270455" sldId="264"/>
            <ac:grpSpMk id="5" creationId="{DFD07FA5-E871-8751-60EB-86E1ACF23E42}"/>
          </ac:grpSpMkLst>
        </pc:grpChg>
        <pc:grpChg chg="add del mod">
          <ac:chgData name="Lê Hùng Việt" userId="a6c205a2-2233-4fae-93fe-7516484ff7a4" providerId="ADAL" clId="{1A9627BB-B588-4E2A-9D15-10E6C5D33DFC}" dt="2023-05-07T02:30:53.675" v="6818"/>
          <ac:grpSpMkLst>
            <pc:docMk/>
            <pc:sldMk cId="4055270455" sldId="264"/>
            <ac:grpSpMk id="14" creationId="{54603E63-7583-A140-EE8C-65A12D258DF0}"/>
          </ac:grpSpMkLst>
        </pc:grpChg>
        <pc:grpChg chg="add del mod">
          <ac:chgData name="Lê Hùng Việt" userId="a6c205a2-2233-4fae-93fe-7516484ff7a4" providerId="ADAL" clId="{1A9627BB-B588-4E2A-9D15-10E6C5D33DFC}" dt="2023-05-07T02:30:53.675" v="6818"/>
          <ac:grpSpMkLst>
            <pc:docMk/>
            <pc:sldMk cId="4055270455" sldId="264"/>
            <ac:grpSpMk id="17" creationId="{1731FBF0-9AC0-A057-97FB-7BCB6F1A69E9}"/>
          </ac:grpSpMkLst>
        </pc:grpChg>
        <pc:grpChg chg="add del mod">
          <ac:chgData name="Lê Hùng Việt" userId="a6c205a2-2233-4fae-93fe-7516484ff7a4" providerId="ADAL" clId="{1A9627BB-B588-4E2A-9D15-10E6C5D33DFC}" dt="2023-05-07T02:30:53.675" v="6818"/>
          <ac:grpSpMkLst>
            <pc:docMk/>
            <pc:sldMk cId="4055270455" sldId="264"/>
            <ac:grpSpMk id="20" creationId="{E1B7A1DF-4897-A03A-1914-836F5E32AF74}"/>
          </ac:grpSpMkLst>
        </pc:grpChg>
        <pc:grpChg chg="add del mod">
          <ac:chgData name="Lê Hùng Việt" userId="a6c205a2-2233-4fae-93fe-7516484ff7a4" providerId="ADAL" clId="{1A9627BB-B588-4E2A-9D15-10E6C5D33DFC}" dt="2023-05-07T02:30:53.675" v="6818"/>
          <ac:grpSpMkLst>
            <pc:docMk/>
            <pc:sldMk cId="4055270455" sldId="264"/>
            <ac:grpSpMk id="23" creationId="{889EEBBC-70DC-C6D3-0D51-FBB27D57C55D}"/>
          </ac:grpSpMkLst>
        </pc:grpChg>
        <pc:grpChg chg="add del mod">
          <ac:chgData name="Lê Hùng Việt" userId="a6c205a2-2233-4fae-93fe-7516484ff7a4" providerId="ADAL" clId="{1A9627BB-B588-4E2A-9D15-10E6C5D33DFC}" dt="2023-05-07T02:30:53.675" v="6818"/>
          <ac:grpSpMkLst>
            <pc:docMk/>
            <pc:sldMk cId="4055270455" sldId="264"/>
            <ac:grpSpMk id="26" creationId="{BA94AC99-BD3A-0591-D60A-4D71E6462A49}"/>
          </ac:grpSpMkLst>
        </pc:grpChg>
        <pc:grpChg chg="add del mod">
          <ac:chgData name="Lê Hùng Việt" userId="a6c205a2-2233-4fae-93fe-7516484ff7a4" providerId="ADAL" clId="{1A9627BB-B588-4E2A-9D15-10E6C5D33DFC}" dt="2023-05-07T02:30:53.675" v="6818"/>
          <ac:grpSpMkLst>
            <pc:docMk/>
            <pc:sldMk cId="4055270455" sldId="264"/>
            <ac:grpSpMk id="31" creationId="{BCE69CBD-C2D0-D5FC-5979-AF532749585C}"/>
          </ac:grpSpMkLst>
        </pc:grpChg>
        <pc:grpChg chg="add del mod">
          <ac:chgData name="Lê Hùng Việt" userId="a6c205a2-2233-4fae-93fe-7516484ff7a4" providerId="ADAL" clId="{1A9627BB-B588-4E2A-9D15-10E6C5D33DFC}" dt="2023-05-07T02:31:13.975" v="6820"/>
          <ac:grpSpMkLst>
            <pc:docMk/>
            <pc:sldMk cId="4055270455" sldId="264"/>
            <ac:grpSpMk id="49" creationId="{72BD2F9E-3065-8523-C976-2F2A36020F54}"/>
          </ac:grpSpMkLst>
        </pc:grpChg>
        <pc:grpChg chg="add del mod">
          <ac:chgData name="Lê Hùng Việt" userId="a6c205a2-2233-4fae-93fe-7516484ff7a4" providerId="ADAL" clId="{1A9627BB-B588-4E2A-9D15-10E6C5D33DFC}" dt="2023-05-07T02:31:13.975" v="6820"/>
          <ac:grpSpMkLst>
            <pc:docMk/>
            <pc:sldMk cId="4055270455" sldId="264"/>
            <ac:grpSpMk id="52" creationId="{551995D8-B1A0-2398-DD89-2C14930C1C87}"/>
          </ac:grpSpMkLst>
        </pc:grpChg>
        <pc:grpChg chg="add del mod">
          <ac:chgData name="Lê Hùng Việt" userId="a6c205a2-2233-4fae-93fe-7516484ff7a4" providerId="ADAL" clId="{1A9627BB-B588-4E2A-9D15-10E6C5D33DFC}" dt="2023-05-07T02:31:13.975" v="6820"/>
          <ac:grpSpMkLst>
            <pc:docMk/>
            <pc:sldMk cId="4055270455" sldId="264"/>
            <ac:grpSpMk id="55" creationId="{CBDF18AD-87DE-EB0B-F711-DF676880E9FE}"/>
          </ac:grpSpMkLst>
        </pc:grpChg>
        <pc:grpChg chg="add del mod">
          <ac:chgData name="Lê Hùng Việt" userId="a6c205a2-2233-4fae-93fe-7516484ff7a4" providerId="ADAL" clId="{1A9627BB-B588-4E2A-9D15-10E6C5D33DFC}" dt="2023-05-07T02:31:13.975" v="6820"/>
          <ac:grpSpMkLst>
            <pc:docMk/>
            <pc:sldMk cId="4055270455" sldId="264"/>
            <ac:grpSpMk id="58" creationId="{A9B3772C-7B61-5914-DA6B-7D6F688FD080}"/>
          </ac:grpSpMkLst>
        </pc:grpChg>
        <pc:grpChg chg="add del mod">
          <ac:chgData name="Lê Hùng Việt" userId="a6c205a2-2233-4fae-93fe-7516484ff7a4" providerId="ADAL" clId="{1A9627BB-B588-4E2A-9D15-10E6C5D33DFC}" dt="2023-05-07T02:31:13.975" v="6820"/>
          <ac:grpSpMkLst>
            <pc:docMk/>
            <pc:sldMk cId="4055270455" sldId="264"/>
            <ac:grpSpMk id="61" creationId="{0ADB8D91-77E0-55AE-52C3-8DC70F0F52A1}"/>
          </ac:grpSpMkLst>
        </pc:grpChg>
        <pc:grpChg chg="add del mod">
          <ac:chgData name="Lê Hùng Việt" userId="a6c205a2-2233-4fae-93fe-7516484ff7a4" providerId="ADAL" clId="{1A9627BB-B588-4E2A-9D15-10E6C5D33DFC}" dt="2023-05-07T02:31:13.975" v="6820"/>
          <ac:grpSpMkLst>
            <pc:docMk/>
            <pc:sldMk cId="4055270455" sldId="264"/>
            <ac:grpSpMk id="67" creationId="{2DEB5B3F-BD84-DE3B-17EA-0E5C8AC68325}"/>
          </ac:grpSpMkLst>
        </pc:grpChg>
        <pc:grpChg chg="add del mod">
          <ac:chgData name="Lê Hùng Việt" userId="a6c205a2-2233-4fae-93fe-7516484ff7a4" providerId="ADAL" clId="{1A9627BB-B588-4E2A-9D15-10E6C5D33DFC}" dt="2023-05-07T02:31:56.388" v="6835" actId="478"/>
          <ac:grpSpMkLst>
            <pc:docMk/>
            <pc:sldMk cId="4055270455" sldId="264"/>
            <ac:grpSpMk id="86" creationId="{9BCAA0D2-D4E0-C8FA-1CC3-56A7131F12DE}"/>
          </ac:grpSpMkLst>
        </pc:grpChg>
        <pc:grpChg chg="add del mod">
          <ac:chgData name="Lê Hùng Việt" userId="a6c205a2-2233-4fae-93fe-7516484ff7a4" providerId="ADAL" clId="{1A9627BB-B588-4E2A-9D15-10E6C5D33DFC}" dt="2023-05-07T02:31:53.416" v="6834" actId="478"/>
          <ac:grpSpMkLst>
            <pc:docMk/>
            <pc:sldMk cId="4055270455" sldId="264"/>
            <ac:grpSpMk id="89" creationId="{A60E8CA4-6DE5-E51B-87D7-9707E0EF215B}"/>
          </ac:grpSpMkLst>
        </pc:grpChg>
        <pc:grpChg chg="add del mod">
          <ac:chgData name="Lê Hùng Việt" userId="a6c205a2-2233-4fae-93fe-7516484ff7a4" providerId="ADAL" clId="{1A9627BB-B588-4E2A-9D15-10E6C5D33DFC}" dt="2023-05-07T02:31:50.079" v="6833" actId="478"/>
          <ac:grpSpMkLst>
            <pc:docMk/>
            <pc:sldMk cId="4055270455" sldId="264"/>
            <ac:grpSpMk id="92" creationId="{0C145034-160A-8719-1B39-8B1A910B1A10}"/>
          </ac:grpSpMkLst>
        </pc:grpChg>
        <pc:grpChg chg="add del mod">
          <ac:chgData name="Lê Hùng Việt" userId="a6c205a2-2233-4fae-93fe-7516484ff7a4" providerId="ADAL" clId="{1A9627BB-B588-4E2A-9D15-10E6C5D33DFC}" dt="2023-05-07T02:32:54.142" v="6851" actId="478"/>
          <ac:grpSpMkLst>
            <pc:docMk/>
            <pc:sldMk cId="4055270455" sldId="264"/>
            <ac:grpSpMk id="95" creationId="{84E940CD-3C1E-F63F-CE7F-85E305C3BF75}"/>
          </ac:grpSpMkLst>
        </pc:grpChg>
        <pc:grpChg chg="add del mod">
          <ac:chgData name="Lê Hùng Việt" userId="a6c205a2-2233-4fae-93fe-7516484ff7a4" providerId="ADAL" clId="{1A9627BB-B588-4E2A-9D15-10E6C5D33DFC}" dt="2023-05-07T02:31:42.729" v="6828" actId="478"/>
          <ac:grpSpMkLst>
            <pc:docMk/>
            <pc:sldMk cId="4055270455" sldId="264"/>
            <ac:grpSpMk id="98" creationId="{D6409F06-AD73-C3B5-098A-AB77572F7857}"/>
          </ac:grpSpMkLst>
        </pc:grpChg>
        <pc:grpChg chg="add del mod">
          <ac:chgData name="Lê Hùng Việt" userId="a6c205a2-2233-4fae-93fe-7516484ff7a4" providerId="ADAL" clId="{1A9627BB-B588-4E2A-9D15-10E6C5D33DFC}" dt="2023-05-07T02:31:59.397" v="6836" actId="478"/>
          <ac:grpSpMkLst>
            <pc:docMk/>
            <pc:sldMk cId="4055270455" sldId="264"/>
            <ac:grpSpMk id="104" creationId="{71DD3EFD-1D11-605A-A653-3FB1C65F31C9}"/>
          </ac:grpSpMkLst>
        </pc:grpChg>
        <pc:grpChg chg="add del mod">
          <ac:chgData name="Lê Hùng Việt" userId="a6c205a2-2233-4fae-93fe-7516484ff7a4" providerId="ADAL" clId="{1A9627BB-B588-4E2A-9D15-10E6C5D33DFC}" dt="2023-05-07T02:37:06.646" v="6928" actId="478"/>
          <ac:grpSpMkLst>
            <pc:docMk/>
            <pc:sldMk cId="4055270455" sldId="264"/>
            <ac:grpSpMk id="107" creationId="{F00B1FE7-F94F-FFFF-AF64-036561F8C89F}"/>
          </ac:grpSpMkLst>
        </pc:grpChg>
        <pc:grpChg chg="add del mod">
          <ac:chgData name="Lê Hùng Việt" userId="a6c205a2-2233-4fae-93fe-7516484ff7a4" providerId="ADAL" clId="{1A9627BB-B588-4E2A-9D15-10E6C5D33DFC}" dt="2023-05-07T03:22:24.584" v="8783" actId="165"/>
          <ac:grpSpMkLst>
            <pc:docMk/>
            <pc:sldMk cId="4055270455" sldId="264"/>
            <ac:grpSpMk id="123" creationId="{89C56BC5-0D80-5CD8-31D7-1C0D290A1737}"/>
          </ac:grpSpMkLst>
        </pc:grpChg>
        <pc:graphicFrameChg chg="add mod modGraphic">
          <ac:chgData name="Lê Hùng Việt" userId="a6c205a2-2233-4fae-93fe-7516484ff7a4" providerId="ADAL" clId="{1A9627BB-B588-4E2A-9D15-10E6C5D33DFC}" dt="2023-05-11T08:39:45.935" v="12340" actId="2062"/>
          <ac:graphicFrameMkLst>
            <pc:docMk/>
            <pc:sldMk cId="4055270455" sldId="264"/>
            <ac:graphicFrameMk id="10" creationId="{81301E21-B9DD-1FF4-48E6-BF5D1883CA68}"/>
          </ac:graphicFrameMkLst>
        </pc:graphicFrameChg>
        <pc:cxnChg chg="add del mod">
          <ac:chgData name="Lê Hùng Việt" userId="a6c205a2-2233-4fae-93fe-7516484ff7a4" providerId="ADAL" clId="{1A9627BB-B588-4E2A-9D15-10E6C5D33DFC}" dt="2023-05-07T02:35:07.478" v="6918" actId="478"/>
          <ac:cxnSpMkLst>
            <pc:docMk/>
            <pc:sldMk cId="4055270455" sldId="264"/>
            <ac:cxnSpMk id="70" creationId="{740C98BB-22B2-FAE7-C5D5-B55A49D62EE4}"/>
          </ac:cxnSpMkLst>
        </pc:cxnChg>
        <pc:cxnChg chg="add mod topLvl">
          <ac:chgData name="Lê Hùng Việt" userId="a6c205a2-2233-4fae-93fe-7516484ff7a4" providerId="ADAL" clId="{1A9627BB-B588-4E2A-9D15-10E6C5D33DFC}" dt="2023-05-07T07:19:30.405" v="9099" actId="14100"/>
          <ac:cxnSpMkLst>
            <pc:docMk/>
            <pc:sldMk cId="4055270455" sldId="264"/>
            <ac:cxnSpMk id="110" creationId="{1E9126E2-6A9E-9C58-5E10-8ACB06689E84}"/>
          </ac:cxnSpMkLst>
        </pc:cxnChg>
      </pc:sldChg>
      <pc:sldChg chg="addSp delSp modSp new mod setBg modAnim setClrOvrMap">
        <pc:chgData name="Lê Hùng Việt" userId="a6c205a2-2233-4fae-93fe-7516484ff7a4" providerId="ADAL" clId="{1A9627BB-B588-4E2A-9D15-10E6C5D33DFC}" dt="2023-05-07T00:26:59.709" v="2067" actId="27636"/>
        <pc:sldMkLst>
          <pc:docMk/>
          <pc:sldMk cId="1214226184" sldId="265"/>
        </pc:sldMkLst>
        <pc:spChg chg="mod">
          <ac:chgData name="Lê Hùng Việt" userId="a6c205a2-2233-4fae-93fe-7516484ff7a4" providerId="ADAL" clId="{1A9627BB-B588-4E2A-9D15-10E6C5D33DFC}" dt="2023-05-07T00:22:00.359" v="1767" actId="27636"/>
          <ac:spMkLst>
            <pc:docMk/>
            <pc:sldMk cId="1214226184" sldId="265"/>
            <ac:spMk id="2" creationId="{EA61128F-96E7-C7A5-4D81-C2511BE7616C}"/>
          </ac:spMkLst>
        </pc:spChg>
        <pc:spChg chg="add del mod ord">
          <ac:chgData name="Lê Hùng Việt" userId="a6c205a2-2233-4fae-93fe-7516484ff7a4" providerId="ADAL" clId="{1A9627BB-B588-4E2A-9D15-10E6C5D33DFC}" dt="2023-05-07T00:26:59.709" v="2067" actId="27636"/>
          <ac:spMkLst>
            <pc:docMk/>
            <pc:sldMk cId="1214226184" sldId="265"/>
            <ac:spMk id="3" creationId="{A426CE1B-D45F-E1EA-D20D-6EAAF760E176}"/>
          </ac:spMkLst>
        </pc:spChg>
        <pc:spChg chg="add del mod">
          <ac:chgData name="Lê Hùng Việt" userId="a6c205a2-2233-4fae-93fe-7516484ff7a4" providerId="ADAL" clId="{1A9627BB-B588-4E2A-9D15-10E6C5D33DFC}" dt="2023-05-06T21:33:17.902" v="1364"/>
          <ac:spMkLst>
            <pc:docMk/>
            <pc:sldMk cId="1214226184" sldId="265"/>
            <ac:spMk id="4" creationId="{785A43DF-EFE1-2EE7-0E75-5A92B6353ADD}"/>
          </ac:spMkLst>
        </pc:spChg>
        <pc:spChg chg="add del mod">
          <ac:chgData name="Lê Hùng Việt" userId="a6c205a2-2233-4fae-93fe-7516484ff7a4" providerId="ADAL" clId="{1A9627BB-B588-4E2A-9D15-10E6C5D33DFC}" dt="2023-05-06T21:33:17.902" v="1364"/>
          <ac:spMkLst>
            <pc:docMk/>
            <pc:sldMk cId="1214226184" sldId="265"/>
            <ac:spMk id="5" creationId="{5B2E5E51-FEC1-7A2A-AD75-2C14B4050167}"/>
          </ac:spMkLst>
        </pc:spChg>
        <pc:spChg chg="add del mod">
          <ac:chgData name="Lê Hùng Việt" userId="a6c205a2-2233-4fae-93fe-7516484ff7a4" providerId="ADAL" clId="{1A9627BB-B588-4E2A-9D15-10E6C5D33DFC}" dt="2023-05-06T21:33:17.902" v="1364"/>
          <ac:spMkLst>
            <pc:docMk/>
            <pc:sldMk cId="1214226184" sldId="265"/>
            <ac:spMk id="6" creationId="{5450C0BA-408F-CF25-FE3E-058488555517}"/>
          </ac:spMkLst>
        </pc:spChg>
        <pc:spChg chg="add del mod">
          <ac:chgData name="Lê Hùng Việt" userId="a6c205a2-2233-4fae-93fe-7516484ff7a4" providerId="ADAL" clId="{1A9627BB-B588-4E2A-9D15-10E6C5D33DFC}" dt="2023-05-06T21:33:17.902" v="1364"/>
          <ac:spMkLst>
            <pc:docMk/>
            <pc:sldMk cId="1214226184" sldId="265"/>
            <ac:spMk id="11" creationId="{6E0C7C80-CDDA-8BFE-6DAC-7C604FEA963A}"/>
          </ac:spMkLst>
        </pc:spChg>
        <pc:spChg chg="add del mod">
          <ac:chgData name="Lê Hùng Việt" userId="a6c205a2-2233-4fae-93fe-7516484ff7a4" providerId="ADAL" clId="{1A9627BB-B588-4E2A-9D15-10E6C5D33DFC}" dt="2023-05-06T21:33:17.902" v="1364"/>
          <ac:spMkLst>
            <pc:docMk/>
            <pc:sldMk cId="1214226184" sldId="265"/>
            <ac:spMk id="12" creationId="{65911DCF-5CBD-F909-0984-B0D5CFFD4899}"/>
          </ac:spMkLst>
        </pc:spChg>
        <pc:spChg chg="add del mod">
          <ac:chgData name="Lê Hùng Việt" userId="a6c205a2-2233-4fae-93fe-7516484ff7a4" providerId="ADAL" clId="{1A9627BB-B588-4E2A-9D15-10E6C5D33DFC}" dt="2023-05-06T21:33:17.902" v="1364"/>
          <ac:spMkLst>
            <pc:docMk/>
            <pc:sldMk cId="1214226184" sldId="265"/>
            <ac:spMk id="13" creationId="{8306D615-8C0C-C8D9-A3D9-DF6FD51F7B0D}"/>
          </ac:spMkLst>
        </pc:spChg>
        <pc:spChg chg="add del mod">
          <ac:chgData name="Lê Hùng Việt" userId="a6c205a2-2233-4fae-93fe-7516484ff7a4" providerId="ADAL" clId="{1A9627BB-B588-4E2A-9D15-10E6C5D33DFC}" dt="2023-05-06T21:33:17.902" v="1364"/>
          <ac:spMkLst>
            <pc:docMk/>
            <pc:sldMk cId="1214226184" sldId="265"/>
            <ac:spMk id="15" creationId="{8548001F-B99D-24A8-AD7C-C93D03BFADEC}"/>
          </ac:spMkLst>
        </pc:spChg>
        <pc:spChg chg="add del mod">
          <ac:chgData name="Lê Hùng Việt" userId="a6c205a2-2233-4fae-93fe-7516484ff7a4" providerId="ADAL" clId="{1A9627BB-B588-4E2A-9D15-10E6C5D33DFC}" dt="2023-05-06T21:33:17.902" v="1364"/>
          <ac:spMkLst>
            <pc:docMk/>
            <pc:sldMk cId="1214226184" sldId="265"/>
            <ac:spMk id="16" creationId="{48DB1886-8651-EF46-B279-B8C00D1155C2}"/>
          </ac:spMkLst>
        </pc:spChg>
        <pc:spChg chg="add del mod">
          <ac:chgData name="Lê Hùng Việt" userId="a6c205a2-2233-4fae-93fe-7516484ff7a4" providerId="ADAL" clId="{1A9627BB-B588-4E2A-9D15-10E6C5D33DFC}" dt="2023-05-06T21:33:17.902" v="1364"/>
          <ac:spMkLst>
            <pc:docMk/>
            <pc:sldMk cId="1214226184" sldId="265"/>
            <ac:spMk id="17" creationId="{3D7AE67F-C510-B160-B8F3-E267749A801B}"/>
          </ac:spMkLst>
        </pc:spChg>
        <pc:spChg chg="add del mod">
          <ac:chgData name="Lê Hùng Việt" userId="a6c205a2-2233-4fae-93fe-7516484ff7a4" providerId="ADAL" clId="{1A9627BB-B588-4E2A-9D15-10E6C5D33DFC}" dt="2023-05-06T21:33:17.902" v="1364"/>
          <ac:spMkLst>
            <pc:docMk/>
            <pc:sldMk cId="1214226184" sldId="265"/>
            <ac:spMk id="18" creationId="{BA49AEB2-43DE-02DA-5917-8920EB3E6C56}"/>
          </ac:spMkLst>
        </pc:spChg>
        <pc:spChg chg="add del mod">
          <ac:chgData name="Lê Hùng Việt" userId="a6c205a2-2233-4fae-93fe-7516484ff7a4" providerId="ADAL" clId="{1A9627BB-B588-4E2A-9D15-10E6C5D33DFC}" dt="2023-05-06T21:33:17.902" v="1364"/>
          <ac:spMkLst>
            <pc:docMk/>
            <pc:sldMk cId="1214226184" sldId="265"/>
            <ac:spMk id="19" creationId="{B714255F-C2CB-3E32-7D4F-F1DE96563D53}"/>
          </ac:spMkLst>
        </pc:spChg>
        <pc:spChg chg="add del mod">
          <ac:chgData name="Lê Hùng Việt" userId="a6c205a2-2233-4fae-93fe-7516484ff7a4" providerId="ADAL" clId="{1A9627BB-B588-4E2A-9D15-10E6C5D33DFC}" dt="2023-05-06T21:33:17.902" v="1364"/>
          <ac:spMkLst>
            <pc:docMk/>
            <pc:sldMk cId="1214226184" sldId="265"/>
            <ac:spMk id="20" creationId="{96FCE69D-D78C-7D77-C422-C49BB67ACC79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22" creationId="{89A8F727-AF59-0B8D-EA38-B5BF64085C50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23" creationId="{2654B957-9911-4A97-3FF2-A2B26E56D57A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24" creationId="{270B1B0F-808A-802D-6603-249ECE0F84CA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25" creationId="{296810AB-365A-57AF-0932-98BB9147B766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26" creationId="{387457FC-9FF3-7060-897E-DC6639AC0B45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27" creationId="{8F31C8C1-D310-BE64-F658-3150448ACD94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28" creationId="{94DF4E45-0990-B508-BE04-72131038D565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29" creationId="{A049707A-F7B3-7352-49A7-C6A4FBF9FD31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30" creationId="{D4ADD674-B721-87AF-B9C0-8B2B76FFCA43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32" creationId="{FC02C46A-FB61-B850-E3E8-7B845E8655AC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33" creationId="{F17E6170-1A90-95AA-FC96-F4AB9E67CFBC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35" creationId="{201A1400-7B72-FBE4-C661-4756370A1263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36" creationId="{83779D1D-7411-4EB7-7E21-D5113A879BF3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37" creationId="{F8869BC7-9483-F138-49C1-B6D66CBD3CA6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38" creationId="{A9D5410D-8A2E-664C-8516-8B4882C7FB51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39" creationId="{70D8D7E0-2B1B-A1C4-9A2C-3147E4A57F67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41" creationId="{52AF59EE-D583-AC72-67D6-64F2584554A2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42" creationId="{26A916C8-6104-6A6D-B38C-CD479924133D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43" creationId="{1D9CD5B0-6E78-21E5-5965-0A912146D6B9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44" creationId="{D1C037F4-7AD9-9638-5548-BE3582BA2D02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45" creationId="{F90A00B9-2F5C-76DB-51A4-103943A7BCAD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46" creationId="{69EF4632-DC5D-95AD-45BE-C5537B99DFCD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47" creationId="{94E41A14-A9D1-71F6-E199-F819B7DB3D86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48" creationId="{4CF61E47-F0D7-0D9A-759A-8B6986ECCB2F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50" creationId="{AB4DBBB7-D24E-EC03-A30D-BE6F127B1D0A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51" creationId="{0CDEED03-154C-B93A-A480-61977F6742AD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52" creationId="{3502F635-F384-F375-CAA9-D67FF07BE7C8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53" creationId="{2EC8507C-FD9E-D13C-2D11-5BD3DB70D6EF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54" creationId="{2E9FE85D-7468-3FD8-8619-8D45704BB87B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55" creationId="{5583C0CC-F1B4-93C8-EC58-DA5661A5B638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56" creationId="{1DED6AD4-A2D2-290B-7BD1-870B969D56EB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57" creationId="{A2D5FF47-0CA5-F412-163A-60C92EB2417F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58" creationId="{39923231-0010-904D-42FD-07421BEB98AA}"/>
          </ac:spMkLst>
        </pc:spChg>
        <pc:spChg chg="mod">
          <ac:chgData name="Lê Hùng Việt" userId="a6c205a2-2233-4fae-93fe-7516484ff7a4" providerId="ADAL" clId="{1A9627BB-B588-4E2A-9D15-10E6C5D33DFC}" dt="2023-05-06T21:33:16.503" v="1363"/>
          <ac:spMkLst>
            <pc:docMk/>
            <pc:sldMk cId="1214226184" sldId="265"/>
            <ac:spMk id="59" creationId="{902BF8FC-800E-792D-A776-1F123E7B4D7C}"/>
          </ac:spMkLst>
        </pc:spChg>
        <pc:spChg chg="add del mod">
          <ac:chgData name="Lê Hùng Việt" userId="a6c205a2-2233-4fae-93fe-7516484ff7a4" providerId="ADAL" clId="{1A9627BB-B588-4E2A-9D15-10E6C5D33DFC}" dt="2023-05-06T21:33:17.902" v="1364"/>
          <ac:spMkLst>
            <pc:docMk/>
            <pc:sldMk cId="1214226184" sldId="265"/>
            <ac:spMk id="60" creationId="{B03F3124-AE0E-18E8-CE58-D71823A11A48}"/>
          </ac:spMkLst>
        </pc:spChg>
        <pc:spChg chg="add">
          <ac:chgData name="Lê Hùng Việt" userId="a6c205a2-2233-4fae-93fe-7516484ff7a4" providerId="ADAL" clId="{1A9627BB-B588-4E2A-9D15-10E6C5D33DFC}" dt="2023-05-07T00:20:03.352" v="1753" actId="26606"/>
          <ac:spMkLst>
            <pc:docMk/>
            <pc:sldMk cId="1214226184" sldId="265"/>
            <ac:spMk id="1037" creationId="{AEECF78C-1048-456C-88A0-441412321169}"/>
          </ac:spMkLst>
        </pc:spChg>
        <pc:spChg chg="add">
          <ac:chgData name="Lê Hùng Việt" userId="a6c205a2-2233-4fae-93fe-7516484ff7a4" providerId="ADAL" clId="{1A9627BB-B588-4E2A-9D15-10E6C5D33DFC}" dt="2023-05-07T00:20:03.352" v="1753" actId="26606"/>
          <ac:spMkLst>
            <pc:docMk/>
            <pc:sldMk cId="1214226184" sldId="265"/>
            <ac:spMk id="1039" creationId="{F4C8155D-EBB3-4B50-B945-2D47A2C5CE37}"/>
          </ac:spMkLst>
        </pc:spChg>
        <pc:spChg chg="add">
          <ac:chgData name="Lê Hùng Việt" userId="a6c205a2-2233-4fae-93fe-7516484ff7a4" providerId="ADAL" clId="{1A9627BB-B588-4E2A-9D15-10E6C5D33DFC}" dt="2023-05-07T00:20:03.352" v="1753" actId="26606"/>
          <ac:spMkLst>
            <pc:docMk/>
            <pc:sldMk cId="1214226184" sldId="265"/>
            <ac:spMk id="1041" creationId="{EE99A833-6C48-4919-98F7-4D15C73698E6}"/>
          </ac:spMkLst>
        </pc:spChg>
        <pc:spChg chg="add">
          <ac:chgData name="Lê Hùng Việt" userId="a6c205a2-2233-4fae-93fe-7516484ff7a4" providerId="ADAL" clId="{1A9627BB-B588-4E2A-9D15-10E6C5D33DFC}" dt="2023-05-07T00:20:03.352" v="1753" actId="26606"/>
          <ac:spMkLst>
            <pc:docMk/>
            <pc:sldMk cId="1214226184" sldId="265"/>
            <ac:spMk id="1043" creationId="{CF523106-7311-45AB-A97A-9BE6E22AC5EB}"/>
          </ac:spMkLst>
        </pc:spChg>
        <pc:spChg chg="add">
          <ac:chgData name="Lê Hùng Việt" userId="a6c205a2-2233-4fae-93fe-7516484ff7a4" providerId="ADAL" clId="{1A9627BB-B588-4E2A-9D15-10E6C5D33DFC}" dt="2023-05-07T00:20:03.352" v="1753" actId="26606"/>
          <ac:spMkLst>
            <pc:docMk/>
            <pc:sldMk cId="1214226184" sldId="265"/>
            <ac:spMk id="1045" creationId="{7C1CFE70-2BD5-4661-8AF9-D097E65E70CE}"/>
          </ac:spMkLst>
        </pc:spChg>
        <pc:spChg chg="add">
          <ac:chgData name="Lê Hùng Việt" userId="a6c205a2-2233-4fae-93fe-7516484ff7a4" providerId="ADAL" clId="{1A9627BB-B588-4E2A-9D15-10E6C5D33DFC}" dt="2023-05-07T00:20:03.352" v="1753" actId="26606"/>
          <ac:spMkLst>
            <pc:docMk/>
            <pc:sldMk cId="1214226184" sldId="265"/>
            <ac:spMk id="1047" creationId="{5A6B4445-DDB3-4971-8FBA-4DCAF08C09F4}"/>
          </ac:spMkLst>
        </pc:spChg>
        <pc:grpChg chg="add del mod">
          <ac:chgData name="Lê Hùng Việt" userId="a6c205a2-2233-4fae-93fe-7516484ff7a4" providerId="ADAL" clId="{1A9627BB-B588-4E2A-9D15-10E6C5D33DFC}" dt="2023-05-06T21:33:17.902" v="1364"/>
          <ac:grpSpMkLst>
            <pc:docMk/>
            <pc:sldMk cId="1214226184" sldId="265"/>
            <ac:grpSpMk id="21" creationId="{5DA37E3A-9424-9A12-80DB-68ED6639D56E}"/>
          </ac:grpSpMkLst>
        </pc:grpChg>
        <pc:grpChg chg="add del mod">
          <ac:chgData name="Lê Hùng Việt" userId="a6c205a2-2233-4fae-93fe-7516484ff7a4" providerId="ADAL" clId="{1A9627BB-B588-4E2A-9D15-10E6C5D33DFC}" dt="2023-05-06T21:33:17.902" v="1364"/>
          <ac:grpSpMkLst>
            <pc:docMk/>
            <pc:sldMk cId="1214226184" sldId="265"/>
            <ac:grpSpMk id="31" creationId="{F7B2A25A-0162-5E48-00E5-3B5AFB6E8ADA}"/>
          </ac:grpSpMkLst>
        </pc:grpChg>
        <pc:grpChg chg="add del mod">
          <ac:chgData name="Lê Hùng Việt" userId="a6c205a2-2233-4fae-93fe-7516484ff7a4" providerId="ADAL" clId="{1A9627BB-B588-4E2A-9D15-10E6C5D33DFC}" dt="2023-05-06T21:33:17.902" v="1364"/>
          <ac:grpSpMkLst>
            <pc:docMk/>
            <pc:sldMk cId="1214226184" sldId="265"/>
            <ac:grpSpMk id="34" creationId="{A4DC8844-DC41-A01E-5B2E-A84E9840AE78}"/>
          </ac:grpSpMkLst>
        </pc:grpChg>
        <pc:grpChg chg="add del mod">
          <ac:chgData name="Lê Hùng Việt" userId="a6c205a2-2233-4fae-93fe-7516484ff7a4" providerId="ADAL" clId="{1A9627BB-B588-4E2A-9D15-10E6C5D33DFC}" dt="2023-05-06T21:33:17.902" v="1364"/>
          <ac:grpSpMkLst>
            <pc:docMk/>
            <pc:sldMk cId="1214226184" sldId="265"/>
            <ac:grpSpMk id="40" creationId="{F4748910-201F-5626-E373-BC73169D9A02}"/>
          </ac:grpSpMkLst>
        </pc:grpChg>
        <pc:grpChg chg="add del mod">
          <ac:chgData name="Lê Hùng Việt" userId="a6c205a2-2233-4fae-93fe-7516484ff7a4" providerId="ADAL" clId="{1A9627BB-B588-4E2A-9D15-10E6C5D33DFC}" dt="2023-05-06T21:33:17.902" v="1364"/>
          <ac:grpSpMkLst>
            <pc:docMk/>
            <pc:sldMk cId="1214226184" sldId="265"/>
            <ac:grpSpMk id="49" creationId="{E47119AB-5029-2EBE-84DC-7E69778A1F80}"/>
          </ac:grpSpMkLst>
        </pc:grpChg>
        <pc:graphicFrameChg chg="add del mod ord modGraphic">
          <ac:chgData name="Lê Hùng Việt" userId="a6c205a2-2233-4fae-93fe-7516484ff7a4" providerId="ADAL" clId="{1A9627BB-B588-4E2A-9D15-10E6C5D33DFC}" dt="2023-05-07T00:25:12.284" v="1976" actId="3680"/>
          <ac:graphicFrameMkLst>
            <pc:docMk/>
            <pc:sldMk cId="1214226184" sldId="265"/>
            <ac:graphicFrameMk id="63" creationId="{D3331F1A-B23B-5909-2E9F-4BB2361BD863}"/>
          </ac:graphicFrameMkLst>
        </pc:graphicFrameChg>
        <pc:picChg chg="add mod">
          <ac:chgData name="Lê Hùng Việt" userId="a6c205a2-2233-4fae-93fe-7516484ff7a4" providerId="ADAL" clId="{1A9627BB-B588-4E2A-9D15-10E6C5D33DFC}" dt="2023-05-07T00:20:03.352" v="1753" actId="26606"/>
          <ac:picMkLst>
            <pc:docMk/>
            <pc:sldMk cId="1214226184" sldId="265"/>
            <ac:picMk id="61" creationId="{DFBF1C72-F7CC-19F6-FAEC-05890842FB82}"/>
          </ac:picMkLst>
        </pc:picChg>
        <pc:picChg chg="add mod">
          <ac:chgData name="Lê Hùng Việt" userId="a6c205a2-2233-4fae-93fe-7516484ff7a4" providerId="ADAL" clId="{1A9627BB-B588-4E2A-9D15-10E6C5D33DFC}" dt="2023-05-07T00:20:03.352" v="1753" actId="26606"/>
          <ac:picMkLst>
            <pc:docMk/>
            <pc:sldMk cId="1214226184" sldId="265"/>
            <ac:picMk id="62" creationId="{22AC133F-383B-067D-C1C6-8911DB39DD54}"/>
          </ac:picMkLst>
        </pc:picChg>
        <pc:picChg chg="add mod ord">
          <ac:chgData name="Lê Hùng Việt" userId="a6c205a2-2233-4fae-93fe-7516484ff7a4" providerId="ADAL" clId="{1A9627BB-B588-4E2A-9D15-10E6C5D33DFC}" dt="2023-05-07T00:21:29.306" v="1760" actId="14100"/>
          <ac:picMkLst>
            <pc:docMk/>
            <pc:sldMk cId="1214226184" sldId="265"/>
            <ac:picMk id="1026" creationId="{1D52499A-1C86-31FC-6740-82DEC4F4298A}"/>
          </ac:picMkLst>
        </pc:picChg>
        <pc:picChg chg="add mod ord">
          <ac:chgData name="Lê Hùng Việt" userId="a6c205a2-2233-4fae-93fe-7516484ff7a4" providerId="ADAL" clId="{1A9627BB-B588-4E2A-9D15-10E6C5D33DFC}" dt="2023-05-07T00:20:03.352" v="1753" actId="26606"/>
          <ac:picMkLst>
            <pc:docMk/>
            <pc:sldMk cId="1214226184" sldId="265"/>
            <ac:picMk id="1028" creationId="{51C400DA-549E-E7EF-D2D9-B856A566643B}"/>
          </ac:picMkLst>
        </pc:picChg>
        <pc:picChg chg="add mod">
          <ac:chgData name="Lê Hùng Việt" userId="a6c205a2-2233-4fae-93fe-7516484ff7a4" providerId="ADAL" clId="{1A9627BB-B588-4E2A-9D15-10E6C5D33DFC}" dt="2023-05-07T00:20:03.352" v="1753" actId="26606"/>
          <ac:picMkLst>
            <pc:docMk/>
            <pc:sldMk cId="1214226184" sldId="265"/>
            <ac:picMk id="1030" creationId="{153C64B3-E041-E4CF-67F3-246661C15091}"/>
          </ac:picMkLst>
        </pc:picChg>
        <pc:picChg chg="add mod">
          <ac:chgData name="Lê Hùng Việt" userId="a6c205a2-2233-4fae-93fe-7516484ff7a4" providerId="ADAL" clId="{1A9627BB-B588-4E2A-9D15-10E6C5D33DFC}" dt="2023-05-07T00:20:03.352" v="1753" actId="26606"/>
          <ac:picMkLst>
            <pc:docMk/>
            <pc:sldMk cId="1214226184" sldId="265"/>
            <ac:picMk id="1032" creationId="{FD5F575E-E0B6-7361-DA28-310B9238D047}"/>
          </ac:picMkLst>
        </pc:picChg>
        <pc:cxnChg chg="add del mod">
          <ac:chgData name="Lê Hùng Việt" userId="a6c205a2-2233-4fae-93fe-7516484ff7a4" providerId="ADAL" clId="{1A9627BB-B588-4E2A-9D15-10E6C5D33DFC}" dt="2023-05-06T21:33:17.902" v="1364"/>
          <ac:cxnSpMkLst>
            <pc:docMk/>
            <pc:sldMk cId="1214226184" sldId="265"/>
            <ac:cxnSpMk id="7" creationId="{45110745-4F11-E71C-AFD5-A83D66069A4F}"/>
          </ac:cxnSpMkLst>
        </pc:cxnChg>
        <pc:cxnChg chg="add del mod">
          <ac:chgData name="Lê Hùng Việt" userId="a6c205a2-2233-4fae-93fe-7516484ff7a4" providerId="ADAL" clId="{1A9627BB-B588-4E2A-9D15-10E6C5D33DFC}" dt="2023-05-06T21:33:17.902" v="1364"/>
          <ac:cxnSpMkLst>
            <pc:docMk/>
            <pc:sldMk cId="1214226184" sldId="265"/>
            <ac:cxnSpMk id="8" creationId="{6CB0960E-9FC4-4E83-885A-B893FB1898BD}"/>
          </ac:cxnSpMkLst>
        </pc:cxnChg>
        <pc:cxnChg chg="add del mod">
          <ac:chgData name="Lê Hùng Việt" userId="a6c205a2-2233-4fae-93fe-7516484ff7a4" providerId="ADAL" clId="{1A9627BB-B588-4E2A-9D15-10E6C5D33DFC}" dt="2023-05-06T21:33:17.902" v="1364"/>
          <ac:cxnSpMkLst>
            <pc:docMk/>
            <pc:sldMk cId="1214226184" sldId="265"/>
            <ac:cxnSpMk id="9" creationId="{02BE33AB-8FA8-1B77-0892-ECC5B79D59AB}"/>
          </ac:cxnSpMkLst>
        </pc:cxnChg>
        <pc:cxnChg chg="add del mod">
          <ac:chgData name="Lê Hùng Việt" userId="a6c205a2-2233-4fae-93fe-7516484ff7a4" providerId="ADAL" clId="{1A9627BB-B588-4E2A-9D15-10E6C5D33DFC}" dt="2023-05-06T21:33:17.902" v="1364"/>
          <ac:cxnSpMkLst>
            <pc:docMk/>
            <pc:sldMk cId="1214226184" sldId="265"/>
            <ac:cxnSpMk id="10" creationId="{996F362D-25E5-A551-A95C-1C2AC0D1D926}"/>
          </ac:cxnSpMkLst>
        </pc:cxnChg>
        <pc:cxnChg chg="add del mod">
          <ac:chgData name="Lê Hùng Việt" userId="a6c205a2-2233-4fae-93fe-7516484ff7a4" providerId="ADAL" clId="{1A9627BB-B588-4E2A-9D15-10E6C5D33DFC}" dt="2023-05-06T21:33:17.902" v="1364"/>
          <ac:cxnSpMkLst>
            <pc:docMk/>
            <pc:sldMk cId="1214226184" sldId="265"/>
            <ac:cxnSpMk id="14" creationId="{4694D321-9D10-47C8-63BE-A54150904E61}"/>
          </ac:cxnSpMkLst>
        </pc:cxnChg>
      </pc:sldChg>
      <pc:sldChg chg="addSp delSp modSp new mod setBg">
        <pc:chgData name="Lê Hùng Việt" userId="a6c205a2-2233-4fae-93fe-7516484ff7a4" providerId="ADAL" clId="{1A9627BB-B588-4E2A-9D15-10E6C5D33DFC}" dt="2023-05-11T06:15:16.453" v="10021" actId="27636"/>
        <pc:sldMkLst>
          <pc:docMk/>
          <pc:sldMk cId="2786013537" sldId="266"/>
        </pc:sldMkLst>
        <pc:spChg chg="mod ord">
          <ac:chgData name="Lê Hùng Việt" userId="a6c205a2-2233-4fae-93fe-7516484ff7a4" providerId="ADAL" clId="{1A9627BB-B588-4E2A-9D15-10E6C5D33DFC}" dt="2023-05-07T00:47:11.874" v="2234" actId="14100"/>
          <ac:spMkLst>
            <pc:docMk/>
            <pc:sldMk cId="2786013537" sldId="266"/>
            <ac:spMk id="2" creationId="{D33066EA-0778-2714-3A87-8C527741AB7C}"/>
          </ac:spMkLst>
        </pc:spChg>
        <pc:spChg chg="del">
          <ac:chgData name="Lê Hùng Việt" userId="a6c205a2-2233-4fae-93fe-7516484ff7a4" providerId="ADAL" clId="{1A9627BB-B588-4E2A-9D15-10E6C5D33DFC}" dt="2023-05-07T00:43:17.727" v="2181"/>
          <ac:spMkLst>
            <pc:docMk/>
            <pc:sldMk cId="2786013537" sldId="266"/>
            <ac:spMk id="3" creationId="{72308FAB-F700-C1DB-8ADE-143A5D64DCDB}"/>
          </ac:spMkLst>
        </pc:spChg>
        <pc:spChg chg="add mod">
          <ac:chgData name="Lê Hùng Việt" userId="a6c205a2-2233-4fae-93fe-7516484ff7a4" providerId="ADAL" clId="{1A9627BB-B588-4E2A-9D15-10E6C5D33DFC}" dt="2023-05-11T06:15:16.453" v="10021" actId="27636"/>
          <ac:spMkLst>
            <pc:docMk/>
            <pc:sldMk cId="2786013537" sldId="266"/>
            <ac:spMk id="2058" creationId="{74F76303-54C8-F037-4E22-AA28682FC7BD}"/>
          </ac:spMkLst>
        </pc:spChg>
        <pc:spChg chg="add del">
          <ac:chgData name="Lê Hùng Việt" userId="a6c205a2-2233-4fae-93fe-7516484ff7a4" providerId="ADAL" clId="{1A9627BB-B588-4E2A-9D15-10E6C5D33DFC}" dt="2023-05-07T00:45:41.557" v="2204" actId="26606"/>
          <ac:spMkLst>
            <pc:docMk/>
            <pc:sldMk cId="2786013537" sldId="266"/>
            <ac:spMk id="2059" creationId="{848F64AA-5BE2-4280-BEFA-DC288118FCCE}"/>
          </ac:spMkLst>
        </pc:spChg>
        <pc:spChg chg="add">
          <ac:chgData name="Lê Hùng Việt" userId="a6c205a2-2233-4fae-93fe-7516484ff7a4" providerId="ADAL" clId="{1A9627BB-B588-4E2A-9D15-10E6C5D33DFC}" dt="2023-05-07T00:46:03.988" v="2210" actId="26606"/>
          <ac:spMkLst>
            <pc:docMk/>
            <pc:sldMk cId="2786013537" sldId="266"/>
            <ac:spMk id="2061" creationId="{BDF1A630-2A9B-41A0-92F9-FDA261070EA8}"/>
          </ac:spMkLst>
        </pc:spChg>
        <pc:spChg chg="add">
          <ac:chgData name="Lê Hùng Việt" userId="a6c205a2-2233-4fae-93fe-7516484ff7a4" providerId="ADAL" clId="{1A9627BB-B588-4E2A-9D15-10E6C5D33DFC}" dt="2023-05-07T00:46:03.988" v="2210" actId="26606"/>
          <ac:spMkLst>
            <pc:docMk/>
            <pc:sldMk cId="2786013537" sldId="266"/>
            <ac:spMk id="2067" creationId="{0DA909B4-15FF-46A6-8A7F-7AEF977FE9ED}"/>
          </ac:spMkLst>
        </pc:spChg>
        <pc:spChg chg="add">
          <ac:chgData name="Lê Hùng Việt" userId="a6c205a2-2233-4fae-93fe-7516484ff7a4" providerId="ADAL" clId="{1A9627BB-B588-4E2A-9D15-10E6C5D33DFC}" dt="2023-05-07T00:46:03.988" v="2210" actId="26606"/>
          <ac:spMkLst>
            <pc:docMk/>
            <pc:sldMk cId="2786013537" sldId="266"/>
            <ac:spMk id="2069" creationId="{1382A32C-5B0C-4B1C-A074-76C6DBCC9F87}"/>
          </ac:spMkLst>
        </pc:spChg>
        <pc:grpChg chg="add">
          <ac:chgData name="Lê Hùng Việt" userId="a6c205a2-2233-4fae-93fe-7516484ff7a4" providerId="ADAL" clId="{1A9627BB-B588-4E2A-9D15-10E6C5D33DFC}" dt="2023-05-07T00:46:03.988" v="2210" actId="26606"/>
          <ac:grpSpMkLst>
            <pc:docMk/>
            <pc:sldMk cId="2786013537" sldId="266"/>
            <ac:grpSpMk id="2063" creationId="{19A6B5CE-CB1D-48EE-8B43-E952235C8371}"/>
          </ac:grpSpMkLst>
        </pc:grpChg>
        <pc:picChg chg="add mod ord">
          <ac:chgData name="Lê Hùng Việt" userId="a6c205a2-2233-4fae-93fe-7516484ff7a4" providerId="ADAL" clId="{1A9627BB-B588-4E2A-9D15-10E6C5D33DFC}" dt="2023-05-07T00:48:09.344" v="2268" actId="14100"/>
          <ac:picMkLst>
            <pc:docMk/>
            <pc:sldMk cId="2786013537" sldId="266"/>
            <ac:picMk id="5" creationId="{BF2AFBE6-3960-5AF3-37ED-197562275CA3}"/>
          </ac:picMkLst>
        </pc:picChg>
        <pc:picChg chg="add mod">
          <ac:chgData name="Lê Hùng Việt" userId="a6c205a2-2233-4fae-93fe-7516484ff7a4" providerId="ADAL" clId="{1A9627BB-B588-4E2A-9D15-10E6C5D33DFC}" dt="2023-05-07T00:46:27.090" v="2221" actId="1076"/>
          <ac:picMkLst>
            <pc:docMk/>
            <pc:sldMk cId="2786013537" sldId="266"/>
            <ac:picMk id="7" creationId="{A5FD73CB-72B9-BB16-BD30-1F2C0E762027}"/>
          </ac:picMkLst>
        </pc:picChg>
        <pc:picChg chg="add del mod">
          <ac:chgData name="Lê Hùng Việt" userId="a6c205a2-2233-4fae-93fe-7516484ff7a4" providerId="ADAL" clId="{1A9627BB-B588-4E2A-9D15-10E6C5D33DFC}" dt="2023-05-07T00:43:49.174" v="2185" actId="478"/>
          <ac:picMkLst>
            <pc:docMk/>
            <pc:sldMk cId="2786013537" sldId="266"/>
            <ac:picMk id="2050" creationId="{B27CE6AC-E46F-D7C1-16CA-C5A278EC9C38}"/>
          </ac:picMkLst>
        </pc:picChg>
        <pc:picChg chg="add del mod">
          <ac:chgData name="Lê Hùng Việt" userId="a6c205a2-2233-4fae-93fe-7516484ff7a4" providerId="ADAL" clId="{1A9627BB-B588-4E2A-9D15-10E6C5D33DFC}" dt="2023-05-07T00:43:16.982" v="2180" actId="478"/>
          <ac:picMkLst>
            <pc:docMk/>
            <pc:sldMk cId="2786013537" sldId="266"/>
            <ac:picMk id="2052" creationId="{4744BD85-A0D3-31FA-E0BF-73A760901739}"/>
          </ac:picMkLst>
        </pc:picChg>
        <pc:picChg chg="add mod ord">
          <ac:chgData name="Lê Hùng Việt" userId="a6c205a2-2233-4fae-93fe-7516484ff7a4" providerId="ADAL" clId="{1A9627BB-B588-4E2A-9D15-10E6C5D33DFC}" dt="2023-05-07T00:46:21.829" v="2219" actId="1076"/>
          <ac:picMkLst>
            <pc:docMk/>
            <pc:sldMk cId="2786013537" sldId="266"/>
            <ac:picMk id="2054" creationId="{C47C2286-30D4-2249-2405-50A2464CDE08}"/>
          </ac:picMkLst>
        </pc:picChg>
      </pc:sldChg>
      <pc:sldChg chg="modSp new del mod">
        <pc:chgData name="Lê Hùng Việt" userId="a6c205a2-2233-4fae-93fe-7516484ff7a4" providerId="ADAL" clId="{1A9627BB-B588-4E2A-9D15-10E6C5D33DFC}" dt="2023-05-07T01:56:04.676" v="5845" actId="47"/>
        <pc:sldMkLst>
          <pc:docMk/>
          <pc:sldMk cId="1496277987" sldId="267"/>
        </pc:sldMkLst>
        <pc:spChg chg="mod">
          <ac:chgData name="Lê Hùng Việt" userId="a6c205a2-2233-4fae-93fe-7516484ff7a4" providerId="ADAL" clId="{1A9627BB-B588-4E2A-9D15-10E6C5D33DFC}" dt="2023-05-07T01:26:41.526" v="4452" actId="20577"/>
          <ac:spMkLst>
            <pc:docMk/>
            <pc:sldMk cId="1496277987" sldId="267"/>
            <ac:spMk id="2" creationId="{57CD9AC6-59BF-8B79-AB9F-0E8C3519ADF0}"/>
          </ac:spMkLst>
        </pc:spChg>
        <pc:spChg chg="mod">
          <ac:chgData name="Lê Hùng Việt" userId="a6c205a2-2233-4fae-93fe-7516484ff7a4" providerId="ADAL" clId="{1A9627BB-B588-4E2A-9D15-10E6C5D33DFC}" dt="2023-05-07T01:35:08.530" v="5086" actId="5793"/>
          <ac:spMkLst>
            <pc:docMk/>
            <pc:sldMk cId="1496277987" sldId="267"/>
            <ac:spMk id="3" creationId="{1EAB5237-5E55-4725-F333-819DB1B3CCCE}"/>
          </ac:spMkLst>
        </pc:spChg>
      </pc:sldChg>
      <pc:sldChg chg="addSp delSp modSp add del mod modNotes">
        <pc:chgData name="Lê Hùng Việt" userId="a6c205a2-2233-4fae-93fe-7516484ff7a4" providerId="ADAL" clId="{1A9627BB-B588-4E2A-9D15-10E6C5D33DFC}" dt="2023-05-07T01:55:37.945" v="5844" actId="47"/>
        <pc:sldMkLst>
          <pc:docMk/>
          <pc:sldMk cId="0" sldId="273"/>
        </pc:sldMkLst>
        <pc:spChg chg="add del mod">
          <ac:chgData name="Lê Hùng Việt" userId="a6c205a2-2233-4fae-93fe-7516484ff7a4" providerId="ADAL" clId="{1A9627BB-B588-4E2A-9D15-10E6C5D33DFC}" dt="2023-05-07T01:39:44.708" v="5170" actId="1076"/>
          <ac:spMkLst>
            <pc:docMk/>
            <pc:sldMk cId="0" sldId="273"/>
            <ac:spMk id="3" creationId="{DE3AD2C0-0064-5603-7C31-37E3F8B4B008}"/>
          </ac:spMkLst>
        </pc:spChg>
        <pc:spChg chg="add del mod">
          <ac:chgData name="Lê Hùng Việt" userId="a6c205a2-2233-4fae-93fe-7516484ff7a4" providerId="ADAL" clId="{1A9627BB-B588-4E2A-9D15-10E6C5D33DFC}" dt="2023-05-07T01:38:55.241" v="5128"/>
          <ac:spMkLst>
            <pc:docMk/>
            <pc:sldMk cId="0" sldId="273"/>
            <ac:spMk id="4" creationId="{700068FA-08A0-BD30-BB8C-C404EB6316A4}"/>
          </ac:spMkLst>
        </pc:spChg>
        <pc:spChg chg="add del mod">
          <ac:chgData name="Lê Hùng Việt" userId="a6c205a2-2233-4fae-93fe-7516484ff7a4" providerId="ADAL" clId="{1A9627BB-B588-4E2A-9D15-10E6C5D33DFC}" dt="2023-05-07T01:39:05.079" v="5131"/>
          <ac:spMkLst>
            <pc:docMk/>
            <pc:sldMk cId="0" sldId="273"/>
            <ac:spMk id="5" creationId="{7FF716E8-BD17-3EF0-E645-550B17937177}"/>
          </ac:spMkLst>
        </pc:spChg>
        <pc:spChg chg="del mod">
          <ac:chgData name="Lê Hùng Việt" userId="a6c205a2-2233-4fae-93fe-7516484ff7a4" providerId="ADAL" clId="{1A9627BB-B588-4E2A-9D15-10E6C5D33DFC}" dt="2023-05-07T01:38:52.800" v="5126" actId="478"/>
          <ac:spMkLst>
            <pc:docMk/>
            <pc:sldMk cId="0" sldId="273"/>
            <ac:spMk id="1292" creationId="{00000000-0000-0000-0000-000000000000}"/>
          </ac:spMkLst>
        </pc:spChg>
      </pc:sldChg>
      <pc:sldChg chg="addSp delSp modSp new mod modAnim">
        <pc:chgData name="Lê Hùng Việt" userId="a6c205a2-2233-4fae-93fe-7516484ff7a4" providerId="ADAL" clId="{1A9627BB-B588-4E2A-9D15-10E6C5D33DFC}" dt="2023-05-07T07:32:58.700" v="9570" actId="14100"/>
        <pc:sldMkLst>
          <pc:docMk/>
          <pc:sldMk cId="4042731090" sldId="274"/>
        </pc:sldMkLst>
        <pc:spChg chg="mod">
          <ac:chgData name="Lê Hùng Việt" userId="a6c205a2-2233-4fae-93fe-7516484ff7a4" providerId="ADAL" clId="{1A9627BB-B588-4E2A-9D15-10E6C5D33DFC}" dt="2023-05-07T01:41:24.336" v="5203" actId="20577"/>
          <ac:spMkLst>
            <pc:docMk/>
            <pc:sldMk cId="4042731090" sldId="274"/>
            <ac:spMk id="2" creationId="{613448FB-EE6C-2133-0C8F-E33337B8244D}"/>
          </ac:spMkLst>
        </pc:spChg>
        <pc:spChg chg="del mod">
          <ac:chgData name="Lê Hùng Việt" userId="a6c205a2-2233-4fae-93fe-7516484ff7a4" providerId="ADAL" clId="{1A9627BB-B588-4E2A-9D15-10E6C5D33DFC}" dt="2023-05-07T01:41:16.950" v="5177" actId="478"/>
          <ac:spMkLst>
            <pc:docMk/>
            <pc:sldMk cId="4042731090" sldId="274"/>
            <ac:spMk id="3" creationId="{10595973-B99F-84DB-3EA7-4DBD54081613}"/>
          </ac:spMkLst>
        </pc:spChg>
        <pc:spChg chg="add del mod">
          <ac:chgData name="Lê Hùng Việt" userId="a6c205a2-2233-4fae-93fe-7516484ff7a4" providerId="ADAL" clId="{1A9627BB-B588-4E2A-9D15-10E6C5D33DFC}" dt="2023-05-07T01:40:54.584" v="5174"/>
          <ac:spMkLst>
            <pc:docMk/>
            <pc:sldMk cId="4042731090" sldId="274"/>
            <ac:spMk id="4" creationId="{3A28CD92-580A-E017-8A83-EF045BAA76C4}"/>
          </ac:spMkLst>
        </pc:spChg>
        <pc:spChg chg="add del mod">
          <ac:chgData name="Lê Hùng Việt" userId="a6c205a2-2233-4fae-93fe-7516484ff7a4" providerId="ADAL" clId="{1A9627BB-B588-4E2A-9D15-10E6C5D33DFC}" dt="2023-05-07T01:40:54.584" v="5174"/>
          <ac:spMkLst>
            <pc:docMk/>
            <pc:sldMk cId="4042731090" sldId="274"/>
            <ac:spMk id="5" creationId="{D74BEE01-FC4C-47AB-336C-48759CF54D04}"/>
          </ac:spMkLst>
        </pc:spChg>
        <pc:spChg chg="add del mod">
          <ac:chgData name="Lê Hùng Việt" userId="a6c205a2-2233-4fae-93fe-7516484ff7a4" providerId="ADAL" clId="{1A9627BB-B588-4E2A-9D15-10E6C5D33DFC}" dt="2023-05-07T01:40:54.584" v="5174"/>
          <ac:spMkLst>
            <pc:docMk/>
            <pc:sldMk cId="4042731090" sldId="274"/>
            <ac:spMk id="6" creationId="{683FAB2F-6B34-7446-C1E5-A39B17A7301A}"/>
          </ac:spMkLst>
        </pc:spChg>
        <pc:spChg chg="add del mod">
          <ac:chgData name="Lê Hùng Việt" userId="a6c205a2-2233-4fae-93fe-7516484ff7a4" providerId="ADAL" clId="{1A9627BB-B588-4E2A-9D15-10E6C5D33DFC}" dt="2023-05-07T01:40:54.584" v="5174"/>
          <ac:spMkLst>
            <pc:docMk/>
            <pc:sldMk cId="4042731090" sldId="274"/>
            <ac:spMk id="7" creationId="{08F0894A-93AF-0625-0D7F-F1FEAA6FFB1F}"/>
          </ac:spMkLst>
        </pc:spChg>
        <pc:spChg chg="add del mod">
          <ac:chgData name="Lê Hùng Việt" userId="a6c205a2-2233-4fae-93fe-7516484ff7a4" providerId="ADAL" clId="{1A9627BB-B588-4E2A-9D15-10E6C5D33DFC}" dt="2023-05-07T01:40:54.584" v="5174"/>
          <ac:spMkLst>
            <pc:docMk/>
            <pc:sldMk cId="4042731090" sldId="274"/>
            <ac:spMk id="8" creationId="{8CB1C524-F61E-A747-5000-6D815B100F50}"/>
          </ac:spMkLst>
        </pc:spChg>
        <pc:spChg chg="add del mod">
          <ac:chgData name="Lê Hùng Việt" userId="a6c205a2-2233-4fae-93fe-7516484ff7a4" providerId="ADAL" clId="{1A9627BB-B588-4E2A-9D15-10E6C5D33DFC}" dt="2023-05-07T01:40:54.584" v="5174"/>
          <ac:spMkLst>
            <pc:docMk/>
            <pc:sldMk cId="4042731090" sldId="274"/>
            <ac:spMk id="9" creationId="{B60EF85B-7BC7-A14C-819C-5351F60ACCA8}"/>
          </ac:spMkLst>
        </pc:spChg>
        <pc:spChg chg="add del mod">
          <ac:chgData name="Lê Hùng Việt" userId="a6c205a2-2233-4fae-93fe-7516484ff7a4" providerId="ADAL" clId="{1A9627BB-B588-4E2A-9D15-10E6C5D33DFC}" dt="2023-05-07T01:40:54.584" v="5174"/>
          <ac:spMkLst>
            <pc:docMk/>
            <pc:sldMk cId="4042731090" sldId="274"/>
            <ac:spMk id="10" creationId="{06343403-7193-B8FE-85CB-B5547A665653}"/>
          </ac:spMkLst>
        </pc:spChg>
        <pc:spChg chg="add del mod">
          <ac:chgData name="Lê Hùng Việt" userId="a6c205a2-2233-4fae-93fe-7516484ff7a4" providerId="ADAL" clId="{1A9627BB-B588-4E2A-9D15-10E6C5D33DFC}" dt="2023-05-07T01:40:54.584" v="5174"/>
          <ac:spMkLst>
            <pc:docMk/>
            <pc:sldMk cId="4042731090" sldId="274"/>
            <ac:spMk id="11" creationId="{719A29D7-D973-EF62-9817-CD61ECC09768}"/>
          </ac:spMkLst>
        </pc:spChg>
        <pc:spChg chg="add del mod">
          <ac:chgData name="Lê Hùng Việt" userId="a6c205a2-2233-4fae-93fe-7516484ff7a4" providerId="ADAL" clId="{1A9627BB-B588-4E2A-9D15-10E6C5D33DFC}" dt="2023-05-07T01:40:54.584" v="5174"/>
          <ac:spMkLst>
            <pc:docMk/>
            <pc:sldMk cId="4042731090" sldId="274"/>
            <ac:spMk id="12" creationId="{4D52FC14-D431-DA8E-217E-7D176830AE67}"/>
          </ac:spMkLst>
        </pc:spChg>
        <pc:spChg chg="add del mod">
          <ac:chgData name="Lê Hùng Việt" userId="a6c205a2-2233-4fae-93fe-7516484ff7a4" providerId="ADAL" clId="{1A9627BB-B588-4E2A-9D15-10E6C5D33DFC}" dt="2023-05-07T01:40:54.584" v="5174"/>
          <ac:spMkLst>
            <pc:docMk/>
            <pc:sldMk cId="4042731090" sldId="274"/>
            <ac:spMk id="13" creationId="{7AED9E2D-8AA0-8EC5-4EE6-B485B7F9E4CA}"/>
          </ac:spMkLst>
        </pc:spChg>
        <pc:spChg chg="add del mod">
          <ac:chgData name="Lê Hùng Việt" userId="a6c205a2-2233-4fae-93fe-7516484ff7a4" providerId="ADAL" clId="{1A9627BB-B588-4E2A-9D15-10E6C5D33DFC}" dt="2023-05-07T01:40:54.584" v="5174"/>
          <ac:spMkLst>
            <pc:docMk/>
            <pc:sldMk cId="4042731090" sldId="274"/>
            <ac:spMk id="14" creationId="{378AFF73-A2E6-1AC5-9AD0-360B3056B3B7}"/>
          </ac:spMkLst>
        </pc:spChg>
        <pc:spChg chg="add del mod">
          <ac:chgData name="Lê Hùng Việt" userId="a6c205a2-2233-4fae-93fe-7516484ff7a4" providerId="ADAL" clId="{1A9627BB-B588-4E2A-9D15-10E6C5D33DFC}" dt="2023-05-07T01:40:54.584" v="5174"/>
          <ac:spMkLst>
            <pc:docMk/>
            <pc:sldMk cId="4042731090" sldId="274"/>
            <ac:spMk id="15" creationId="{9FE20AE2-E5CF-BBD8-44CA-C9EAFD20AFA5}"/>
          </ac:spMkLst>
        </pc:spChg>
        <pc:spChg chg="add del mod">
          <ac:chgData name="Lê Hùng Việt" userId="a6c205a2-2233-4fae-93fe-7516484ff7a4" providerId="ADAL" clId="{1A9627BB-B588-4E2A-9D15-10E6C5D33DFC}" dt="2023-05-07T01:40:54.584" v="5174"/>
          <ac:spMkLst>
            <pc:docMk/>
            <pc:sldMk cId="4042731090" sldId="274"/>
            <ac:spMk id="22" creationId="{AAFF5DE5-B4A9-E37A-4CD1-5B08DE70266C}"/>
          </ac:spMkLst>
        </pc:spChg>
        <pc:spChg chg="add del mod">
          <ac:chgData name="Lê Hùng Việt" userId="a6c205a2-2233-4fae-93fe-7516484ff7a4" providerId="ADAL" clId="{1A9627BB-B588-4E2A-9D15-10E6C5D33DFC}" dt="2023-05-07T01:40:54.584" v="5174"/>
          <ac:spMkLst>
            <pc:docMk/>
            <pc:sldMk cId="4042731090" sldId="274"/>
            <ac:spMk id="23" creationId="{84D5A2DB-CE8B-ACC1-F0E7-C44DE36BA305}"/>
          </ac:spMkLst>
        </pc:spChg>
        <pc:spChg chg="add del mod">
          <ac:chgData name="Lê Hùng Việt" userId="a6c205a2-2233-4fae-93fe-7516484ff7a4" providerId="ADAL" clId="{1A9627BB-B588-4E2A-9D15-10E6C5D33DFC}" dt="2023-05-07T01:40:54.584" v="5174"/>
          <ac:spMkLst>
            <pc:docMk/>
            <pc:sldMk cId="4042731090" sldId="274"/>
            <ac:spMk id="24" creationId="{2DB94374-817A-2ACD-84E2-B31317C3D283}"/>
          </ac:spMkLst>
        </pc:spChg>
        <pc:spChg chg="add del mod">
          <ac:chgData name="Lê Hùng Việt" userId="a6c205a2-2233-4fae-93fe-7516484ff7a4" providerId="ADAL" clId="{1A9627BB-B588-4E2A-9D15-10E6C5D33DFC}" dt="2023-05-07T01:40:54.584" v="5174"/>
          <ac:spMkLst>
            <pc:docMk/>
            <pc:sldMk cId="4042731090" sldId="274"/>
            <ac:spMk id="25" creationId="{01BFDFBE-90A4-4209-A066-73DC80A1725E}"/>
          </ac:spMkLst>
        </pc:spChg>
        <pc:spChg chg="add del mod">
          <ac:chgData name="Lê Hùng Việt" userId="a6c205a2-2233-4fae-93fe-7516484ff7a4" providerId="ADAL" clId="{1A9627BB-B588-4E2A-9D15-10E6C5D33DFC}" dt="2023-05-07T01:40:54.584" v="5174"/>
          <ac:spMkLst>
            <pc:docMk/>
            <pc:sldMk cId="4042731090" sldId="274"/>
            <ac:spMk id="26" creationId="{70949B66-57F9-F480-79E2-85B42567FD22}"/>
          </ac:spMkLst>
        </pc:spChg>
        <pc:spChg chg="add del mod">
          <ac:chgData name="Lê Hùng Việt" userId="a6c205a2-2233-4fae-93fe-7516484ff7a4" providerId="ADAL" clId="{1A9627BB-B588-4E2A-9D15-10E6C5D33DFC}" dt="2023-05-07T01:40:54.584" v="5174"/>
          <ac:spMkLst>
            <pc:docMk/>
            <pc:sldMk cId="4042731090" sldId="274"/>
            <ac:spMk id="27" creationId="{5479EA27-C7F2-E625-B5C4-7C2C2098A52C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29" creationId="{D5E7A1DC-F59E-1124-8B3B-894890E1D4BA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30" creationId="{C8957991-89EB-C76B-751C-25BC5482D1EB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31" creationId="{3751D910-DA13-7A9B-3F0B-03AF769195C2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33" creationId="{11788CB2-6D6C-38B8-3672-345DDC488467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34" creationId="{BA8570B5-BC0B-7DB0-2973-2D8FD6B69539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35" creationId="{A74BE08B-5350-82C6-1A27-259402A9919B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36" creationId="{5D3A0ACC-2CA6-5DDC-B4A3-2687B767D6D3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37" creationId="{2682D815-1F8E-109B-46FA-3BC625095A4A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39" creationId="{51105EBE-9156-B912-6254-7D5C1256B02E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40" creationId="{161A543A-F78B-D8A4-7790-866C013FF8E7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41" creationId="{77028975-0056-E216-DD94-C03D9950772E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42" creationId="{029830F6-8479-D25D-276E-8FCDFCCF8729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43" creationId="{34177D4D-AC4A-08F8-EC2F-15E3CFA90ED6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44" creationId="{41AB30DA-FE3A-2266-7DBE-EEFC75189957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45" creationId="{79B1075D-79DA-B7A8-0AA3-A416ACBA2F74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46" creationId="{C4F53A98-EB87-8531-51DC-70ACA6C34B66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47" creationId="{52AD0C56-A970-C13F-F3A3-34AD6769BB5A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49" creationId="{6E42D017-E555-C055-328C-534466BC44C9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50" creationId="{1CC6D594-3D0F-8E89-5945-B15BB0322816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51" creationId="{5322A6D7-54FC-6B58-BD28-A7921F7FBB58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52" creationId="{E92D9457-856A-2671-61B7-BCC10378E866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53" creationId="{1683A0FD-C5C3-B560-BC93-9C1786ED93E7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54" creationId="{6B587BD3-F559-D3DD-3CED-5C60D2A9A7BD}"/>
          </ac:spMkLst>
        </pc:spChg>
        <pc:spChg chg="add del mod">
          <ac:chgData name="Lê Hùng Việt" userId="a6c205a2-2233-4fae-93fe-7516484ff7a4" providerId="ADAL" clId="{1A9627BB-B588-4E2A-9D15-10E6C5D33DFC}" dt="2023-05-07T01:40:54.584" v="5174"/>
          <ac:spMkLst>
            <pc:docMk/>
            <pc:sldMk cId="4042731090" sldId="274"/>
            <ac:spMk id="55" creationId="{A0B465D6-3DD0-92C4-579F-F72BB79B737E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57" creationId="{AABF8D6C-559E-A157-8664-A8C40856B94A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58" creationId="{598C3C86-2CC2-37AD-90F8-FB72D677F31C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59" creationId="{CF6A9557-82CA-BF5A-5999-453BA69019DB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60" creationId="{499EB850-F9E1-5F30-B382-3E7A06FFF9AB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61" creationId="{E6E1F177-A966-AE97-CA88-30274DE7C625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62" creationId="{73E6B0F5-7258-7906-CA09-90CFBFE71C02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63" creationId="{8CB2EDCC-9DF3-AA2B-07C9-26299A3C536D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64" creationId="{55CBAE17-97D4-4338-50FA-E001F712D706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65" creationId="{1D2BC412-F1B6-20D9-AD63-28930D48DE92}"/>
          </ac:spMkLst>
        </pc:spChg>
        <pc:spChg chg="mod">
          <ac:chgData name="Lê Hùng Việt" userId="a6c205a2-2233-4fae-93fe-7516484ff7a4" providerId="ADAL" clId="{1A9627BB-B588-4E2A-9D15-10E6C5D33DFC}" dt="2023-05-07T01:40:52.785" v="5173"/>
          <ac:spMkLst>
            <pc:docMk/>
            <pc:sldMk cId="4042731090" sldId="274"/>
            <ac:spMk id="66" creationId="{FF71777A-8778-7499-F958-13CD9F5924DD}"/>
          </ac:spMkLst>
        </pc:spChg>
        <pc:spChg chg="add mod">
          <ac:chgData name="Lê Hùng Việt" userId="a6c205a2-2233-4fae-93fe-7516484ff7a4" providerId="ADAL" clId="{1A9627BB-B588-4E2A-9D15-10E6C5D33DFC}" dt="2023-05-07T01:53:38.318" v="5823" actId="2711"/>
          <ac:spMkLst>
            <pc:docMk/>
            <pc:sldMk cId="4042731090" sldId="274"/>
            <ac:spMk id="67" creationId="{682FCB6A-BB75-9814-DB02-3EFFD5311ED7}"/>
          </ac:spMkLst>
        </pc:spChg>
        <pc:spChg chg="add mod">
          <ac:chgData name="Lê Hùng Việt" userId="a6c205a2-2233-4fae-93fe-7516484ff7a4" providerId="ADAL" clId="{1A9627BB-B588-4E2A-9D15-10E6C5D33DFC}" dt="2023-05-07T02:27:16.901" v="6454" actId="403"/>
          <ac:spMkLst>
            <pc:docMk/>
            <pc:sldMk cId="4042731090" sldId="274"/>
            <ac:spMk id="68" creationId="{DE486DCB-4D19-E45B-F553-32260027679B}"/>
          </ac:spMkLst>
        </pc:spChg>
        <pc:spChg chg="add mod">
          <ac:chgData name="Lê Hùng Việt" userId="a6c205a2-2233-4fae-93fe-7516484ff7a4" providerId="ADAL" clId="{1A9627BB-B588-4E2A-9D15-10E6C5D33DFC}" dt="2023-05-07T01:53:29.959" v="5821" actId="2711"/>
          <ac:spMkLst>
            <pc:docMk/>
            <pc:sldMk cId="4042731090" sldId="274"/>
            <ac:spMk id="69" creationId="{68EC9ABA-E9F6-CE82-2EA3-4F8AB599CE68}"/>
          </ac:spMkLst>
        </pc:spChg>
        <pc:spChg chg="add mod">
          <ac:chgData name="Lê Hùng Việt" userId="a6c205a2-2233-4fae-93fe-7516484ff7a4" providerId="ADAL" clId="{1A9627BB-B588-4E2A-9D15-10E6C5D33DFC}" dt="2023-05-07T02:27:12.076" v="6453" actId="404"/>
          <ac:spMkLst>
            <pc:docMk/>
            <pc:sldMk cId="4042731090" sldId="274"/>
            <ac:spMk id="70" creationId="{52D7A50D-7BB4-522B-F9C1-68E1C4EC8668}"/>
          </ac:spMkLst>
        </pc:spChg>
        <pc:spChg chg="add mod">
          <ac:chgData name="Lê Hùng Việt" userId="a6c205a2-2233-4fae-93fe-7516484ff7a4" providerId="ADAL" clId="{1A9627BB-B588-4E2A-9D15-10E6C5D33DFC}" dt="2023-05-07T01:53:45.707" v="5825" actId="2711"/>
          <ac:spMkLst>
            <pc:docMk/>
            <pc:sldMk cId="4042731090" sldId="274"/>
            <ac:spMk id="71" creationId="{C9412A72-01A6-7AED-00FD-B27E3FE1CE9A}"/>
          </ac:spMkLst>
        </pc:spChg>
        <pc:spChg chg="add mod">
          <ac:chgData name="Lê Hùng Việt" userId="a6c205a2-2233-4fae-93fe-7516484ff7a4" providerId="ADAL" clId="{1A9627BB-B588-4E2A-9D15-10E6C5D33DFC}" dt="2023-05-07T02:27:19.962" v="6455" actId="403"/>
          <ac:spMkLst>
            <pc:docMk/>
            <pc:sldMk cId="4042731090" sldId="274"/>
            <ac:spMk id="72" creationId="{3996DB82-86B1-94CC-8C0E-70325DD70A95}"/>
          </ac:spMkLst>
        </pc:spChg>
        <pc:spChg chg="add mod">
          <ac:chgData name="Lê Hùng Việt" userId="a6c205a2-2233-4fae-93fe-7516484ff7a4" providerId="ADAL" clId="{1A9627BB-B588-4E2A-9D15-10E6C5D33DFC}" dt="2023-05-07T01:54:07.867" v="5831" actId="2711"/>
          <ac:spMkLst>
            <pc:docMk/>
            <pc:sldMk cId="4042731090" sldId="274"/>
            <ac:spMk id="73" creationId="{7C212DF5-3A14-8231-34A9-D3DA9E6E318F}"/>
          </ac:spMkLst>
        </pc:spChg>
        <pc:spChg chg="add mod">
          <ac:chgData name="Lê Hùng Việt" userId="a6c205a2-2233-4fae-93fe-7516484ff7a4" providerId="ADAL" clId="{1A9627BB-B588-4E2A-9D15-10E6C5D33DFC}" dt="2023-05-07T02:27:28.406" v="6458" actId="403"/>
          <ac:spMkLst>
            <pc:docMk/>
            <pc:sldMk cId="4042731090" sldId="274"/>
            <ac:spMk id="74" creationId="{26E07E06-527D-539B-763D-817F1472D450}"/>
          </ac:spMkLst>
        </pc:spChg>
        <pc:spChg chg="add mod">
          <ac:chgData name="Lê Hùng Việt" userId="a6c205a2-2233-4fae-93fe-7516484ff7a4" providerId="ADAL" clId="{1A9627BB-B588-4E2A-9D15-10E6C5D33DFC}" dt="2023-05-07T01:53:53.518" v="5827" actId="2711"/>
          <ac:spMkLst>
            <pc:docMk/>
            <pc:sldMk cId="4042731090" sldId="274"/>
            <ac:spMk id="75" creationId="{8D41818C-8112-A781-5DA2-BC0524E57741}"/>
          </ac:spMkLst>
        </pc:spChg>
        <pc:spChg chg="add mod">
          <ac:chgData name="Lê Hùng Việt" userId="a6c205a2-2233-4fae-93fe-7516484ff7a4" providerId="ADAL" clId="{1A9627BB-B588-4E2A-9D15-10E6C5D33DFC}" dt="2023-05-07T07:32:58.700" v="9570" actId="14100"/>
          <ac:spMkLst>
            <pc:docMk/>
            <pc:sldMk cId="4042731090" sldId="274"/>
            <ac:spMk id="76" creationId="{A8D553B8-343C-71A4-9364-8834ACB5C31C}"/>
          </ac:spMkLst>
        </pc:spChg>
        <pc:spChg chg="add mod">
          <ac:chgData name="Lê Hùng Việt" userId="a6c205a2-2233-4fae-93fe-7516484ff7a4" providerId="ADAL" clId="{1A9627BB-B588-4E2A-9D15-10E6C5D33DFC}" dt="2023-05-07T01:54:00.331" v="5829" actId="2711"/>
          <ac:spMkLst>
            <pc:docMk/>
            <pc:sldMk cId="4042731090" sldId="274"/>
            <ac:spMk id="77" creationId="{B07B4A17-A523-2380-579E-23F332AF2D0F}"/>
          </ac:spMkLst>
        </pc:spChg>
        <pc:spChg chg="add mod">
          <ac:chgData name="Lê Hùng Việt" userId="a6c205a2-2233-4fae-93fe-7516484ff7a4" providerId="ADAL" clId="{1A9627BB-B588-4E2A-9D15-10E6C5D33DFC}" dt="2023-05-07T02:27:25.341" v="6457" actId="403"/>
          <ac:spMkLst>
            <pc:docMk/>
            <pc:sldMk cId="4042731090" sldId="274"/>
            <ac:spMk id="78" creationId="{46CC42B4-7748-5CF7-A7DD-D73AB2735AF0}"/>
          </ac:spMkLst>
        </pc:spChg>
        <pc:spChg chg="add mod">
          <ac:chgData name="Lê Hùng Việt" userId="a6c205a2-2233-4fae-93fe-7516484ff7a4" providerId="ADAL" clId="{1A9627BB-B588-4E2A-9D15-10E6C5D33DFC}" dt="2023-05-07T01:55:23.988" v="5842" actId="208"/>
          <ac:spMkLst>
            <pc:docMk/>
            <pc:sldMk cId="4042731090" sldId="274"/>
            <ac:spMk id="85" creationId="{C490B21F-E541-94C4-02E6-FE024245EC5B}"/>
          </ac:spMkLst>
        </pc:spChg>
        <pc:spChg chg="add mod">
          <ac:chgData name="Lê Hùng Việt" userId="a6c205a2-2233-4fae-93fe-7516484ff7a4" providerId="ADAL" clId="{1A9627BB-B588-4E2A-9D15-10E6C5D33DFC}" dt="2023-05-07T01:55:31.231" v="5843" actId="208"/>
          <ac:spMkLst>
            <pc:docMk/>
            <pc:sldMk cId="4042731090" sldId="274"/>
            <ac:spMk id="86" creationId="{792FC425-0CE0-D348-5407-F401BC37B2AE}"/>
          </ac:spMkLst>
        </pc:spChg>
        <pc:spChg chg="add mod">
          <ac:chgData name="Lê Hùng Việt" userId="a6c205a2-2233-4fae-93fe-7516484ff7a4" providerId="ADAL" clId="{1A9627BB-B588-4E2A-9D15-10E6C5D33DFC}" dt="2023-05-07T01:55:23.988" v="5842" actId="208"/>
          <ac:spMkLst>
            <pc:docMk/>
            <pc:sldMk cId="4042731090" sldId="274"/>
            <ac:spMk id="87" creationId="{C54A94B5-A9AC-E484-7CF9-8D94A70EC48A}"/>
          </ac:spMkLst>
        </pc:spChg>
        <pc:spChg chg="add mod">
          <ac:chgData name="Lê Hùng Việt" userId="a6c205a2-2233-4fae-93fe-7516484ff7a4" providerId="ADAL" clId="{1A9627BB-B588-4E2A-9D15-10E6C5D33DFC}" dt="2023-05-07T01:55:23.988" v="5842" actId="208"/>
          <ac:spMkLst>
            <pc:docMk/>
            <pc:sldMk cId="4042731090" sldId="274"/>
            <ac:spMk id="88" creationId="{00D590BA-9674-5909-3E1B-76A299B50BE9}"/>
          </ac:spMkLst>
        </pc:spChg>
        <pc:spChg chg="add mod">
          <ac:chgData name="Lê Hùng Việt" userId="a6c205a2-2233-4fae-93fe-7516484ff7a4" providerId="ADAL" clId="{1A9627BB-B588-4E2A-9D15-10E6C5D33DFC}" dt="2023-05-07T01:55:23.988" v="5842" actId="208"/>
          <ac:spMkLst>
            <pc:docMk/>
            <pc:sldMk cId="4042731090" sldId="274"/>
            <ac:spMk id="89" creationId="{7BA2E9AD-CD2C-0D38-6795-DA6DD70430AF}"/>
          </ac:spMkLst>
        </pc:spChg>
        <pc:spChg chg="add mod">
          <ac:chgData name="Lê Hùng Việt" userId="a6c205a2-2233-4fae-93fe-7516484ff7a4" providerId="ADAL" clId="{1A9627BB-B588-4E2A-9D15-10E6C5D33DFC}" dt="2023-05-07T01:59:44.438" v="5864" actId="208"/>
          <ac:spMkLst>
            <pc:docMk/>
            <pc:sldMk cId="4042731090" sldId="274"/>
            <ac:spMk id="90" creationId="{39449D97-5DC4-5B7A-F2AB-0F12BBC717AA}"/>
          </ac:spMkLst>
        </pc:spChg>
        <pc:spChg chg="del mod">
          <ac:chgData name="Lê Hùng Việt" userId="a6c205a2-2233-4fae-93fe-7516484ff7a4" providerId="ADAL" clId="{1A9627BB-B588-4E2A-9D15-10E6C5D33DFC}" dt="2023-05-07T01:48:11.480" v="5762" actId="478"/>
          <ac:spMkLst>
            <pc:docMk/>
            <pc:sldMk cId="4042731090" sldId="274"/>
            <ac:spMk id="92" creationId="{3849CC3D-B0D2-86BF-0156-12151F2159A1}"/>
          </ac:spMkLst>
        </pc:spChg>
        <pc:spChg chg="del mod">
          <ac:chgData name="Lê Hùng Việt" userId="a6c205a2-2233-4fae-93fe-7516484ff7a4" providerId="ADAL" clId="{1A9627BB-B588-4E2A-9D15-10E6C5D33DFC}" dt="2023-05-07T01:48:00.667" v="5760" actId="478"/>
          <ac:spMkLst>
            <pc:docMk/>
            <pc:sldMk cId="4042731090" sldId="274"/>
            <ac:spMk id="93" creationId="{6A6B5BE7-A12C-95AB-5794-49809D209086}"/>
          </ac:spMkLst>
        </pc:spChg>
        <pc:spChg chg="del mod">
          <ac:chgData name="Lê Hùng Việt" userId="a6c205a2-2233-4fae-93fe-7516484ff7a4" providerId="ADAL" clId="{1A9627BB-B588-4E2A-9D15-10E6C5D33DFC}" dt="2023-05-07T01:48:09.647" v="5761" actId="478"/>
          <ac:spMkLst>
            <pc:docMk/>
            <pc:sldMk cId="4042731090" sldId="274"/>
            <ac:spMk id="94" creationId="{56B79450-2A19-20B0-CDE1-2813D4B8E31C}"/>
          </ac:spMkLst>
        </pc:spChg>
        <pc:spChg chg="del mod">
          <ac:chgData name="Lê Hùng Việt" userId="a6c205a2-2233-4fae-93fe-7516484ff7a4" providerId="ADAL" clId="{1A9627BB-B588-4E2A-9D15-10E6C5D33DFC}" dt="2023-05-07T01:49:06.853" v="5768" actId="478"/>
          <ac:spMkLst>
            <pc:docMk/>
            <pc:sldMk cId="4042731090" sldId="274"/>
            <ac:spMk id="96" creationId="{F393A27B-A295-B0FA-9E3C-279F15557938}"/>
          </ac:spMkLst>
        </pc:spChg>
        <pc:spChg chg="del mod">
          <ac:chgData name="Lê Hùng Việt" userId="a6c205a2-2233-4fae-93fe-7516484ff7a4" providerId="ADAL" clId="{1A9627BB-B588-4E2A-9D15-10E6C5D33DFC}" dt="2023-05-07T01:49:02.570" v="5766" actId="478"/>
          <ac:spMkLst>
            <pc:docMk/>
            <pc:sldMk cId="4042731090" sldId="274"/>
            <ac:spMk id="97" creationId="{D2E45E80-19B5-414C-22C9-BCF7326D87CC}"/>
          </ac:spMkLst>
        </pc:spChg>
        <pc:spChg chg="del mod">
          <ac:chgData name="Lê Hùng Việt" userId="a6c205a2-2233-4fae-93fe-7516484ff7a4" providerId="ADAL" clId="{1A9627BB-B588-4E2A-9D15-10E6C5D33DFC}" dt="2023-05-07T01:49:20.622" v="5770" actId="478"/>
          <ac:spMkLst>
            <pc:docMk/>
            <pc:sldMk cId="4042731090" sldId="274"/>
            <ac:spMk id="98" creationId="{DE9D9278-3C0C-5ADE-6662-531F363F0E46}"/>
          </ac:spMkLst>
        </pc:spChg>
        <pc:spChg chg="del mod">
          <ac:chgData name="Lê Hùng Việt" userId="a6c205a2-2233-4fae-93fe-7516484ff7a4" providerId="ADAL" clId="{1A9627BB-B588-4E2A-9D15-10E6C5D33DFC}" dt="2023-05-07T01:49:04.423" v="5767" actId="478"/>
          <ac:spMkLst>
            <pc:docMk/>
            <pc:sldMk cId="4042731090" sldId="274"/>
            <ac:spMk id="99" creationId="{9FDFC4AF-CB9C-D047-77FC-287A8BC7FF3F}"/>
          </ac:spMkLst>
        </pc:spChg>
        <pc:spChg chg="del mod">
          <ac:chgData name="Lê Hùng Việt" userId="a6c205a2-2233-4fae-93fe-7516484ff7a4" providerId="ADAL" clId="{1A9627BB-B588-4E2A-9D15-10E6C5D33DFC}" dt="2023-05-07T01:49:08.400" v="5769" actId="478"/>
          <ac:spMkLst>
            <pc:docMk/>
            <pc:sldMk cId="4042731090" sldId="274"/>
            <ac:spMk id="100" creationId="{5ABA9D8B-29CB-B201-EA7D-CF1306C1BA7F}"/>
          </ac:spMkLst>
        </pc:spChg>
        <pc:spChg chg="del mod">
          <ac:chgData name="Lê Hùng Việt" userId="a6c205a2-2233-4fae-93fe-7516484ff7a4" providerId="ADAL" clId="{1A9627BB-B588-4E2A-9D15-10E6C5D33DFC}" dt="2023-05-07T01:46:52.444" v="5750" actId="478"/>
          <ac:spMkLst>
            <pc:docMk/>
            <pc:sldMk cId="4042731090" sldId="274"/>
            <ac:spMk id="102" creationId="{61E9A0EB-3820-4EFB-8BFF-883A9DD210F3}"/>
          </ac:spMkLst>
        </pc:spChg>
        <pc:spChg chg="del mod">
          <ac:chgData name="Lê Hùng Việt" userId="a6c205a2-2233-4fae-93fe-7516484ff7a4" providerId="ADAL" clId="{1A9627BB-B588-4E2A-9D15-10E6C5D33DFC}" dt="2023-05-07T01:46:38.092" v="5743" actId="478"/>
          <ac:spMkLst>
            <pc:docMk/>
            <pc:sldMk cId="4042731090" sldId="274"/>
            <ac:spMk id="103" creationId="{3800BE5D-E4C1-C304-C400-5E7AD58171BB}"/>
          </ac:spMkLst>
        </pc:spChg>
        <pc:spChg chg="del mod">
          <ac:chgData name="Lê Hùng Việt" userId="a6c205a2-2233-4fae-93fe-7516484ff7a4" providerId="ADAL" clId="{1A9627BB-B588-4E2A-9D15-10E6C5D33DFC}" dt="2023-05-07T01:46:58.410" v="5751" actId="478"/>
          <ac:spMkLst>
            <pc:docMk/>
            <pc:sldMk cId="4042731090" sldId="274"/>
            <ac:spMk id="104" creationId="{B670C775-4DEF-987D-8750-1DAFF3B24C99}"/>
          </ac:spMkLst>
        </pc:spChg>
        <pc:spChg chg="del mod">
          <ac:chgData name="Lê Hùng Việt" userId="a6c205a2-2233-4fae-93fe-7516484ff7a4" providerId="ADAL" clId="{1A9627BB-B588-4E2A-9D15-10E6C5D33DFC}" dt="2023-05-07T01:46:49.288" v="5748" actId="478"/>
          <ac:spMkLst>
            <pc:docMk/>
            <pc:sldMk cId="4042731090" sldId="274"/>
            <ac:spMk id="105" creationId="{A9066A8D-D975-AFB6-F74F-FC3C07196C1C}"/>
          </ac:spMkLst>
        </pc:spChg>
        <pc:spChg chg="del mod">
          <ac:chgData name="Lê Hùng Việt" userId="a6c205a2-2233-4fae-93fe-7516484ff7a4" providerId="ADAL" clId="{1A9627BB-B588-4E2A-9D15-10E6C5D33DFC}" dt="2023-05-07T01:46:50.653" v="5749" actId="478"/>
          <ac:spMkLst>
            <pc:docMk/>
            <pc:sldMk cId="4042731090" sldId="274"/>
            <ac:spMk id="106" creationId="{4FB484AF-90D9-5AD6-479D-2D04DE5D4AD8}"/>
          </ac:spMkLst>
        </pc:spChg>
        <pc:spChg chg="del mod">
          <ac:chgData name="Lê Hùng Việt" userId="a6c205a2-2233-4fae-93fe-7516484ff7a4" providerId="ADAL" clId="{1A9627BB-B588-4E2A-9D15-10E6C5D33DFC}" dt="2023-05-07T01:46:47.682" v="5747" actId="478"/>
          <ac:spMkLst>
            <pc:docMk/>
            <pc:sldMk cId="4042731090" sldId="274"/>
            <ac:spMk id="107" creationId="{1B7EA200-6C1F-408F-7C71-BFACA6E5DC23}"/>
          </ac:spMkLst>
        </pc:spChg>
        <pc:spChg chg="del mod">
          <ac:chgData name="Lê Hùng Việt" userId="a6c205a2-2233-4fae-93fe-7516484ff7a4" providerId="ADAL" clId="{1A9627BB-B588-4E2A-9D15-10E6C5D33DFC}" dt="2023-05-07T01:46:40.252" v="5744" actId="478"/>
          <ac:spMkLst>
            <pc:docMk/>
            <pc:sldMk cId="4042731090" sldId="274"/>
            <ac:spMk id="108" creationId="{DE0A764B-4FEA-C161-5F8D-4491D69A4013}"/>
          </ac:spMkLst>
        </pc:spChg>
        <pc:spChg chg="del mod">
          <ac:chgData name="Lê Hùng Việt" userId="a6c205a2-2233-4fae-93fe-7516484ff7a4" providerId="ADAL" clId="{1A9627BB-B588-4E2A-9D15-10E6C5D33DFC}" dt="2023-05-07T01:46:44.155" v="5745" actId="478"/>
          <ac:spMkLst>
            <pc:docMk/>
            <pc:sldMk cId="4042731090" sldId="274"/>
            <ac:spMk id="109" creationId="{89ADAE1D-0EF0-0D16-B997-5995BABD68A9}"/>
          </ac:spMkLst>
        </pc:spChg>
        <pc:spChg chg="del mod">
          <ac:chgData name="Lê Hùng Việt" userId="a6c205a2-2233-4fae-93fe-7516484ff7a4" providerId="ADAL" clId="{1A9627BB-B588-4E2A-9D15-10E6C5D33DFC}" dt="2023-05-07T01:46:45.957" v="5746" actId="478"/>
          <ac:spMkLst>
            <pc:docMk/>
            <pc:sldMk cId="4042731090" sldId="274"/>
            <ac:spMk id="110" creationId="{D5C3A686-52DD-C265-BE03-2BE97CF15790}"/>
          </ac:spMkLst>
        </pc:spChg>
        <pc:spChg chg="del mod">
          <ac:chgData name="Lê Hùng Việt" userId="a6c205a2-2233-4fae-93fe-7516484ff7a4" providerId="ADAL" clId="{1A9627BB-B588-4E2A-9D15-10E6C5D33DFC}" dt="2023-05-07T01:46:05.488" v="5737" actId="478"/>
          <ac:spMkLst>
            <pc:docMk/>
            <pc:sldMk cId="4042731090" sldId="274"/>
            <ac:spMk id="112" creationId="{6119E99A-7373-00D9-98A0-3C6D886FD794}"/>
          </ac:spMkLst>
        </pc:spChg>
        <pc:spChg chg="del mod">
          <ac:chgData name="Lê Hùng Việt" userId="a6c205a2-2233-4fae-93fe-7516484ff7a4" providerId="ADAL" clId="{1A9627BB-B588-4E2A-9D15-10E6C5D33DFC}" dt="2023-05-07T01:45:58.985" v="5733" actId="478"/>
          <ac:spMkLst>
            <pc:docMk/>
            <pc:sldMk cId="4042731090" sldId="274"/>
            <ac:spMk id="113" creationId="{7A8301DC-1D50-69A8-202E-813F44EA1BE0}"/>
          </ac:spMkLst>
        </pc:spChg>
        <pc:spChg chg="del mod">
          <ac:chgData name="Lê Hùng Việt" userId="a6c205a2-2233-4fae-93fe-7516484ff7a4" providerId="ADAL" clId="{1A9627BB-B588-4E2A-9D15-10E6C5D33DFC}" dt="2023-05-07T01:46:03.114" v="5736" actId="478"/>
          <ac:spMkLst>
            <pc:docMk/>
            <pc:sldMk cId="4042731090" sldId="274"/>
            <ac:spMk id="114" creationId="{0102450E-A363-8499-4DEC-C7BF5EB80AEC}"/>
          </ac:spMkLst>
        </pc:spChg>
        <pc:spChg chg="del mod">
          <ac:chgData name="Lê Hùng Việt" userId="a6c205a2-2233-4fae-93fe-7516484ff7a4" providerId="ADAL" clId="{1A9627BB-B588-4E2A-9D15-10E6C5D33DFC}" dt="2023-05-07T01:45:50.203" v="5732" actId="478"/>
          <ac:spMkLst>
            <pc:docMk/>
            <pc:sldMk cId="4042731090" sldId="274"/>
            <ac:spMk id="115" creationId="{DAD762B5-EC01-C46B-C76F-8BBE2F82347F}"/>
          </ac:spMkLst>
        </pc:spChg>
        <pc:spChg chg="del mod">
          <ac:chgData name="Lê Hùng Việt" userId="a6c205a2-2233-4fae-93fe-7516484ff7a4" providerId="ADAL" clId="{1A9627BB-B588-4E2A-9D15-10E6C5D33DFC}" dt="2023-05-07T01:46:07.390" v="5738" actId="478"/>
          <ac:spMkLst>
            <pc:docMk/>
            <pc:sldMk cId="4042731090" sldId="274"/>
            <ac:spMk id="116" creationId="{3202343C-24DB-A80C-D3FD-75C4F5C51F12}"/>
          </ac:spMkLst>
        </pc:spChg>
        <pc:spChg chg="del mod">
          <ac:chgData name="Lê Hùng Việt" userId="a6c205a2-2233-4fae-93fe-7516484ff7a4" providerId="ADAL" clId="{1A9627BB-B588-4E2A-9D15-10E6C5D33DFC}" dt="2023-05-07T01:46:09.181" v="5739" actId="478"/>
          <ac:spMkLst>
            <pc:docMk/>
            <pc:sldMk cId="4042731090" sldId="274"/>
            <ac:spMk id="117" creationId="{1F30F1A1-BDF6-7C17-4092-7B912FF7A25A}"/>
          </ac:spMkLst>
        </pc:spChg>
        <pc:spChg chg="add del mod">
          <ac:chgData name="Lê Hùng Việt" userId="a6c205a2-2233-4fae-93fe-7516484ff7a4" providerId="ADAL" clId="{1A9627BB-B588-4E2A-9D15-10E6C5D33DFC}" dt="2023-05-07T01:49:48.523" v="5775" actId="478"/>
          <ac:spMkLst>
            <pc:docMk/>
            <pc:sldMk cId="4042731090" sldId="274"/>
            <ac:spMk id="118" creationId="{AAAC3008-D0AB-8502-9790-4ECCDD4DE44C}"/>
          </ac:spMkLst>
        </pc:spChg>
        <pc:spChg chg="del mod">
          <ac:chgData name="Lê Hùng Việt" userId="a6c205a2-2233-4fae-93fe-7516484ff7a4" providerId="ADAL" clId="{1A9627BB-B588-4E2A-9D15-10E6C5D33DFC}" dt="2023-05-07T01:50:47.831" v="5781" actId="478"/>
          <ac:spMkLst>
            <pc:docMk/>
            <pc:sldMk cId="4042731090" sldId="274"/>
            <ac:spMk id="120" creationId="{8DFB6D1D-12B7-3B80-EAD4-253C73261642}"/>
          </ac:spMkLst>
        </pc:spChg>
        <pc:spChg chg="del mod">
          <ac:chgData name="Lê Hùng Việt" userId="a6c205a2-2233-4fae-93fe-7516484ff7a4" providerId="ADAL" clId="{1A9627BB-B588-4E2A-9D15-10E6C5D33DFC}" dt="2023-05-07T01:50:53.931" v="5784" actId="478"/>
          <ac:spMkLst>
            <pc:docMk/>
            <pc:sldMk cId="4042731090" sldId="274"/>
            <ac:spMk id="121" creationId="{04DFE9C5-6373-0221-8967-FFAE879B62CC}"/>
          </ac:spMkLst>
        </pc:spChg>
        <pc:spChg chg="del mod">
          <ac:chgData name="Lê Hùng Việt" userId="a6c205a2-2233-4fae-93fe-7516484ff7a4" providerId="ADAL" clId="{1A9627BB-B588-4E2A-9D15-10E6C5D33DFC}" dt="2023-05-07T01:51:09.614" v="5789" actId="478"/>
          <ac:spMkLst>
            <pc:docMk/>
            <pc:sldMk cId="4042731090" sldId="274"/>
            <ac:spMk id="122" creationId="{DC67B43C-0835-92BA-E735-EE24F40A2981}"/>
          </ac:spMkLst>
        </pc:spChg>
        <pc:spChg chg="del mod">
          <ac:chgData name="Lê Hùng Việt" userId="a6c205a2-2233-4fae-93fe-7516484ff7a4" providerId="ADAL" clId="{1A9627BB-B588-4E2A-9D15-10E6C5D33DFC}" dt="2023-05-07T01:51:07.897" v="5788" actId="478"/>
          <ac:spMkLst>
            <pc:docMk/>
            <pc:sldMk cId="4042731090" sldId="274"/>
            <ac:spMk id="123" creationId="{2B349EC4-6E06-E573-8664-9D172CFD1A0C}"/>
          </ac:spMkLst>
        </pc:spChg>
        <pc:spChg chg="del mod">
          <ac:chgData name="Lê Hùng Việt" userId="a6c205a2-2233-4fae-93fe-7516484ff7a4" providerId="ADAL" clId="{1A9627BB-B588-4E2A-9D15-10E6C5D33DFC}" dt="2023-05-07T01:51:04.344" v="5787" actId="478"/>
          <ac:spMkLst>
            <pc:docMk/>
            <pc:sldMk cId="4042731090" sldId="274"/>
            <ac:spMk id="124" creationId="{09D11649-44D8-A188-F5FB-41031A5B3EC5}"/>
          </ac:spMkLst>
        </pc:spChg>
        <pc:spChg chg="del mod">
          <ac:chgData name="Lê Hùng Việt" userId="a6c205a2-2233-4fae-93fe-7516484ff7a4" providerId="ADAL" clId="{1A9627BB-B588-4E2A-9D15-10E6C5D33DFC}" dt="2023-05-07T01:50:49.652" v="5782" actId="478"/>
          <ac:spMkLst>
            <pc:docMk/>
            <pc:sldMk cId="4042731090" sldId="274"/>
            <ac:spMk id="125" creationId="{2F0E4327-C663-2F96-F1AC-39F2B69F61CB}"/>
          </ac:spMkLst>
        </pc:spChg>
        <pc:spChg chg="del mod">
          <ac:chgData name="Lê Hùng Việt" userId="a6c205a2-2233-4fae-93fe-7516484ff7a4" providerId="ADAL" clId="{1A9627BB-B588-4E2A-9D15-10E6C5D33DFC}" dt="2023-05-07T01:51:11.489" v="5790" actId="478"/>
          <ac:spMkLst>
            <pc:docMk/>
            <pc:sldMk cId="4042731090" sldId="274"/>
            <ac:spMk id="126" creationId="{27CF64B9-11B5-0007-DCD3-19E94EE76D8D}"/>
          </ac:spMkLst>
        </pc:spChg>
        <pc:spChg chg="del mod">
          <ac:chgData name="Lê Hùng Việt" userId="a6c205a2-2233-4fae-93fe-7516484ff7a4" providerId="ADAL" clId="{1A9627BB-B588-4E2A-9D15-10E6C5D33DFC}" dt="2023-05-07T01:50:52.160" v="5783" actId="478"/>
          <ac:spMkLst>
            <pc:docMk/>
            <pc:sldMk cId="4042731090" sldId="274"/>
            <ac:spMk id="127" creationId="{FBCB1181-3A3F-BF56-9747-DE25804BB316}"/>
          </ac:spMkLst>
        </pc:spChg>
        <pc:spChg chg="del mod">
          <ac:chgData name="Lê Hùng Việt" userId="a6c205a2-2233-4fae-93fe-7516484ff7a4" providerId="ADAL" clId="{1A9627BB-B588-4E2A-9D15-10E6C5D33DFC}" dt="2023-05-07T01:51:02.402" v="5786" actId="478"/>
          <ac:spMkLst>
            <pc:docMk/>
            <pc:sldMk cId="4042731090" sldId="274"/>
            <ac:spMk id="128" creationId="{0742211E-4524-2014-7E1F-10910D2CD58F}"/>
          </ac:spMkLst>
        </pc:spChg>
        <pc:spChg chg="del mod">
          <ac:chgData name="Lê Hùng Việt" userId="a6c205a2-2233-4fae-93fe-7516484ff7a4" providerId="ADAL" clId="{1A9627BB-B588-4E2A-9D15-10E6C5D33DFC}" dt="2023-05-07T01:50:58.101" v="5785" actId="478"/>
          <ac:spMkLst>
            <pc:docMk/>
            <pc:sldMk cId="4042731090" sldId="274"/>
            <ac:spMk id="129" creationId="{6A2DA53C-9FD7-3DFA-BB93-62B407CC9C8A}"/>
          </ac:spMkLst>
        </pc:spChg>
        <pc:grpChg chg="add del mod">
          <ac:chgData name="Lê Hùng Việt" userId="a6c205a2-2233-4fae-93fe-7516484ff7a4" providerId="ADAL" clId="{1A9627BB-B588-4E2A-9D15-10E6C5D33DFC}" dt="2023-05-07T01:40:54.584" v="5174"/>
          <ac:grpSpMkLst>
            <pc:docMk/>
            <pc:sldMk cId="4042731090" sldId="274"/>
            <ac:grpSpMk id="28" creationId="{D872F942-A50B-05C9-9440-332F573E631A}"/>
          </ac:grpSpMkLst>
        </pc:grpChg>
        <pc:grpChg chg="add del mod">
          <ac:chgData name="Lê Hùng Việt" userId="a6c205a2-2233-4fae-93fe-7516484ff7a4" providerId="ADAL" clId="{1A9627BB-B588-4E2A-9D15-10E6C5D33DFC}" dt="2023-05-07T01:40:54.584" v="5174"/>
          <ac:grpSpMkLst>
            <pc:docMk/>
            <pc:sldMk cId="4042731090" sldId="274"/>
            <ac:grpSpMk id="32" creationId="{813625F4-A462-4579-9B45-FC448A09A7BA}"/>
          </ac:grpSpMkLst>
        </pc:grpChg>
        <pc:grpChg chg="add del mod">
          <ac:chgData name="Lê Hùng Việt" userId="a6c205a2-2233-4fae-93fe-7516484ff7a4" providerId="ADAL" clId="{1A9627BB-B588-4E2A-9D15-10E6C5D33DFC}" dt="2023-05-07T01:40:54.584" v="5174"/>
          <ac:grpSpMkLst>
            <pc:docMk/>
            <pc:sldMk cId="4042731090" sldId="274"/>
            <ac:grpSpMk id="38" creationId="{A5453BF2-FEF4-A79E-9602-F052D347B1FF}"/>
          </ac:grpSpMkLst>
        </pc:grpChg>
        <pc:grpChg chg="add del mod">
          <ac:chgData name="Lê Hùng Việt" userId="a6c205a2-2233-4fae-93fe-7516484ff7a4" providerId="ADAL" clId="{1A9627BB-B588-4E2A-9D15-10E6C5D33DFC}" dt="2023-05-07T01:40:54.584" v="5174"/>
          <ac:grpSpMkLst>
            <pc:docMk/>
            <pc:sldMk cId="4042731090" sldId="274"/>
            <ac:grpSpMk id="48" creationId="{F9F61D0A-7361-F44F-3F91-A32EE06ADAC5}"/>
          </ac:grpSpMkLst>
        </pc:grpChg>
        <pc:grpChg chg="add del mod">
          <ac:chgData name="Lê Hùng Việt" userId="a6c205a2-2233-4fae-93fe-7516484ff7a4" providerId="ADAL" clId="{1A9627BB-B588-4E2A-9D15-10E6C5D33DFC}" dt="2023-05-07T01:40:54.584" v="5174"/>
          <ac:grpSpMkLst>
            <pc:docMk/>
            <pc:sldMk cId="4042731090" sldId="274"/>
            <ac:grpSpMk id="56" creationId="{1C631C23-5765-92A1-4865-D0B8C0C107C3}"/>
          </ac:grpSpMkLst>
        </pc:grpChg>
        <pc:grpChg chg="add del mod">
          <ac:chgData name="Lê Hùng Việt" userId="a6c205a2-2233-4fae-93fe-7516484ff7a4" providerId="ADAL" clId="{1A9627BB-B588-4E2A-9D15-10E6C5D33DFC}" dt="2023-05-07T01:48:09.647" v="5761" actId="478"/>
          <ac:grpSpMkLst>
            <pc:docMk/>
            <pc:sldMk cId="4042731090" sldId="274"/>
            <ac:grpSpMk id="91" creationId="{15120156-1984-9A5C-B2DF-8DF4A08E3AA5}"/>
          </ac:grpSpMkLst>
        </pc:grpChg>
        <pc:grpChg chg="add del mod">
          <ac:chgData name="Lê Hùng Việt" userId="a6c205a2-2233-4fae-93fe-7516484ff7a4" providerId="ADAL" clId="{1A9627BB-B588-4E2A-9D15-10E6C5D33DFC}" dt="2023-05-07T01:49:08.400" v="5769" actId="478"/>
          <ac:grpSpMkLst>
            <pc:docMk/>
            <pc:sldMk cId="4042731090" sldId="274"/>
            <ac:grpSpMk id="95" creationId="{40083120-7696-2D6B-BBF8-0A8F9DA9DEB4}"/>
          </ac:grpSpMkLst>
        </pc:grpChg>
        <pc:grpChg chg="add del mod">
          <ac:chgData name="Lê Hùng Việt" userId="a6c205a2-2233-4fae-93fe-7516484ff7a4" providerId="ADAL" clId="{1A9627BB-B588-4E2A-9D15-10E6C5D33DFC}" dt="2023-05-07T01:46:52.444" v="5750" actId="478"/>
          <ac:grpSpMkLst>
            <pc:docMk/>
            <pc:sldMk cId="4042731090" sldId="274"/>
            <ac:grpSpMk id="101" creationId="{4F54787A-85EA-41D6-6CDC-3D7448EFA0A1}"/>
          </ac:grpSpMkLst>
        </pc:grpChg>
        <pc:grpChg chg="add del mod">
          <ac:chgData name="Lê Hùng Việt" userId="a6c205a2-2233-4fae-93fe-7516484ff7a4" providerId="ADAL" clId="{1A9627BB-B588-4E2A-9D15-10E6C5D33DFC}" dt="2023-05-07T01:46:07.390" v="5738" actId="478"/>
          <ac:grpSpMkLst>
            <pc:docMk/>
            <pc:sldMk cId="4042731090" sldId="274"/>
            <ac:grpSpMk id="111" creationId="{1CA5666B-F8E1-96FD-03D4-11C0854FAB3D}"/>
          </ac:grpSpMkLst>
        </pc:grpChg>
        <pc:grpChg chg="add del mod">
          <ac:chgData name="Lê Hùng Việt" userId="a6c205a2-2233-4fae-93fe-7516484ff7a4" providerId="ADAL" clId="{1A9627BB-B588-4E2A-9D15-10E6C5D33DFC}" dt="2023-05-07T01:51:09.614" v="5789" actId="478"/>
          <ac:grpSpMkLst>
            <pc:docMk/>
            <pc:sldMk cId="4042731090" sldId="274"/>
            <ac:grpSpMk id="119" creationId="{017B5730-1712-B774-E9A5-A1D1AE1EDADD}"/>
          </ac:grpSpMkLst>
        </pc:grpChg>
        <pc:grpChg chg="add del mod">
          <ac:chgData name="Lê Hùng Việt" userId="a6c205a2-2233-4fae-93fe-7516484ff7a4" providerId="ADAL" clId="{1A9627BB-B588-4E2A-9D15-10E6C5D33DFC}" dt="2023-05-07T01:59:39.601" v="5863" actId="1076"/>
          <ac:grpSpMkLst>
            <pc:docMk/>
            <pc:sldMk cId="4042731090" sldId="274"/>
            <ac:grpSpMk id="130" creationId="{2B4C09A3-1965-BDBF-6033-20F714314A51}"/>
          </ac:grpSpMkLst>
        </pc:grpChg>
        <pc:picChg chg="add mod">
          <ac:chgData name="Lê Hùng Việt" userId="a6c205a2-2233-4fae-93fe-7516484ff7a4" providerId="ADAL" clId="{1A9627BB-B588-4E2A-9D15-10E6C5D33DFC}" dt="2023-05-07T01:50:02.713" v="5780" actId="1076"/>
          <ac:picMkLst>
            <pc:docMk/>
            <pc:sldMk cId="4042731090" sldId="274"/>
            <ac:picMk id="4098" creationId="{B46FD455-816F-0DC3-04BB-DCC71718C00F}"/>
          </ac:picMkLst>
        </pc:picChg>
        <pc:picChg chg="add mod">
          <ac:chgData name="Lê Hùng Việt" userId="a6c205a2-2233-4fae-93fe-7516484ff7a4" providerId="ADAL" clId="{1A9627BB-B588-4E2A-9D15-10E6C5D33DFC}" dt="2023-05-07T01:47:15.439" v="5759" actId="1076"/>
          <ac:picMkLst>
            <pc:docMk/>
            <pc:sldMk cId="4042731090" sldId="274"/>
            <ac:picMk id="4100" creationId="{1038F487-21AF-5FF6-5997-C19D43B86F5C}"/>
          </ac:picMkLst>
        </pc:picChg>
        <pc:picChg chg="add mod">
          <ac:chgData name="Lê Hùng Việt" userId="a6c205a2-2233-4fae-93fe-7516484ff7a4" providerId="ADAL" clId="{1A9627BB-B588-4E2A-9D15-10E6C5D33DFC}" dt="2023-05-07T01:48:21.139" v="5765" actId="1076"/>
          <ac:picMkLst>
            <pc:docMk/>
            <pc:sldMk cId="4042731090" sldId="274"/>
            <ac:picMk id="4102" creationId="{0E175104-B7A4-24D7-2428-832B807D4102}"/>
          </ac:picMkLst>
        </pc:picChg>
        <pc:picChg chg="add mod">
          <ac:chgData name="Lê Hùng Việt" userId="a6c205a2-2233-4fae-93fe-7516484ff7a4" providerId="ADAL" clId="{1A9627BB-B588-4E2A-9D15-10E6C5D33DFC}" dt="2023-05-07T01:49:31.235" v="5774" actId="1076"/>
          <ac:picMkLst>
            <pc:docMk/>
            <pc:sldMk cId="4042731090" sldId="274"/>
            <ac:picMk id="4104" creationId="{4E7A708A-1846-E267-83E2-85DFE0D4D8E7}"/>
          </ac:picMkLst>
        </pc:picChg>
        <pc:picChg chg="add mod">
          <ac:chgData name="Lê Hùng Việt" userId="a6c205a2-2233-4fae-93fe-7516484ff7a4" providerId="ADAL" clId="{1A9627BB-B588-4E2A-9D15-10E6C5D33DFC}" dt="2023-05-07T01:49:57.149" v="5778" actId="1076"/>
          <ac:picMkLst>
            <pc:docMk/>
            <pc:sldMk cId="4042731090" sldId="274"/>
            <ac:picMk id="4106" creationId="{69E61309-1B67-D4C3-BEE0-B2D851B715AB}"/>
          </ac:picMkLst>
        </pc:picChg>
        <pc:picChg chg="add mod">
          <ac:chgData name="Lê Hùng Việt" userId="a6c205a2-2233-4fae-93fe-7516484ff7a4" providerId="ADAL" clId="{1A9627BB-B588-4E2A-9D15-10E6C5D33DFC}" dt="2023-05-07T01:52:15.872" v="5804" actId="1076"/>
          <ac:picMkLst>
            <pc:docMk/>
            <pc:sldMk cId="4042731090" sldId="274"/>
            <ac:picMk id="4108" creationId="{E1E9FB4F-627F-D08F-9F09-2B3BB29D256C}"/>
          </ac:picMkLst>
        </pc:picChg>
        <pc:cxnChg chg="add del mod">
          <ac:chgData name="Lê Hùng Việt" userId="a6c205a2-2233-4fae-93fe-7516484ff7a4" providerId="ADAL" clId="{1A9627BB-B588-4E2A-9D15-10E6C5D33DFC}" dt="2023-05-07T01:40:54.584" v="5174"/>
          <ac:cxnSpMkLst>
            <pc:docMk/>
            <pc:sldMk cId="4042731090" sldId="274"/>
            <ac:cxnSpMk id="16" creationId="{30CC1E7B-E91E-47BA-05A1-B81F7D4EC8D0}"/>
          </ac:cxnSpMkLst>
        </pc:cxnChg>
        <pc:cxnChg chg="add del mod">
          <ac:chgData name="Lê Hùng Việt" userId="a6c205a2-2233-4fae-93fe-7516484ff7a4" providerId="ADAL" clId="{1A9627BB-B588-4E2A-9D15-10E6C5D33DFC}" dt="2023-05-07T01:40:54.584" v="5174"/>
          <ac:cxnSpMkLst>
            <pc:docMk/>
            <pc:sldMk cId="4042731090" sldId="274"/>
            <ac:cxnSpMk id="17" creationId="{3EAE2B3D-534C-8873-740C-CEA94648C950}"/>
          </ac:cxnSpMkLst>
        </pc:cxnChg>
        <pc:cxnChg chg="add del mod">
          <ac:chgData name="Lê Hùng Việt" userId="a6c205a2-2233-4fae-93fe-7516484ff7a4" providerId="ADAL" clId="{1A9627BB-B588-4E2A-9D15-10E6C5D33DFC}" dt="2023-05-07T01:40:54.584" v="5174"/>
          <ac:cxnSpMkLst>
            <pc:docMk/>
            <pc:sldMk cId="4042731090" sldId="274"/>
            <ac:cxnSpMk id="18" creationId="{321898CE-5044-BC97-7FCE-91013E84B1DA}"/>
          </ac:cxnSpMkLst>
        </pc:cxnChg>
        <pc:cxnChg chg="add del mod">
          <ac:chgData name="Lê Hùng Việt" userId="a6c205a2-2233-4fae-93fe-7516484ff7a4" providerId="ADAL" clId="{1A9627BB-B588-4E2A-9D15-10E6C5D33DFC}" dt="2023-05-07T01:40:54.584" v="5174"/>
          <ac:cxnSpMkLst>
            <pc:docMk/>
            <pc:sldMk cId="4042731090" sldId="274"/>
            <ac:cxnSpMk id="19" creationId="{FB01BDC7-A0DD-A33E-1B16-AC8F6DACFE3E}"/>
          </ac:cxnSpMkLst>
        </pc:cxnChg>
        <pc:cxnChg chg="add del mod">
          <ac:chgData name="Lê Hùng Việt" userId="a6c205a2-2233-4fae-93fe-7516484ff7a4" providerId="ADAL" clId="{1A9627BB-B588-4E2A-9D15-10E6C5D33DFC}" dt="2023-05-07T01:40:54.584" v="5174"/>
          <ac:cxnSpMkLst>
            <pc:docMk/>
            <pc:sldMk cId="4042731090" sldId="274"/>
            <ac:cxnSpMk id="20" creationId="{8EE1CF1E-0AEE-EC93-ADF5-D48D1F01F4EE}"/>
          </ac:cxnSpMkLst>
        </pc:cxnChg>
        <pc:cxnChg chg="add del mod">
          <ac:chgData name="Lê Hùng Việt" userId="a6c205a2-2233-4fae-93fe-7516484ff7a4" providerId="ADAL" clId="{1A9627BB-B588-4E2A-9D15-10E6C5D33DFC}" dt="2023-05-07T01:40:54.584" v="5174"/>
          <ac:cxnSpMkLst>
            <pc:docMk/>
            <pc:sldMk cId="4042731090" sldId="274"/>
            <ac:cxnSpMk id="21" creationId="{C8FEF521-D242-A149-5B75-07A119ED4622}"/>
          </ac:cxnSpMkLst>
        </pc:cxnChg>
        <pc:cxnChg chg="add mod">
          <ac:chgData name="Lê Hùng Việt" userId="a6c205a2-2233-4fae-93fe-7516484ff7a4" providerId="ADAL" clId="{1A9627BB-B588-4E2A-9D15-10E6C5D33DFC}" dt="2023-05-07T01:55:23.988" v="5842" actId="208"/>
          <ac:cxnSpMkLst>
            <pc:docMk/>
            <pc:sldMk cId="4042731090" sldId="274"/>
            <ac:cxnSpMk id="79" creationId="{7809FE8C-A5B9-0E41-203E-7ED35C58D2B8}"/>
          </ac:cxnSpMkLst>
        </pc:cxnChg>
        <pc:cxnChg chg="add mod">
          <ac:chgData name="Lê Hùng Việt" userId="a6c205a2-2233-4fae-93fe-7516484ff7a4" providerId="ADAL" clId="{1A9627BB-B588-4E2A-9D15-10E6C5D33DFC}" dt="2023-05-07T01:55:23.988" v="5842" actId="208"/>
          <ac:cxnSpMkLst>
            <pc:docMk/>
            <pc:sldMk cId="4042731090" sldId="274"/>
            <ac:cxnSpMk id="80" creationId="{87B14F00-3D8A-B22C-94E3-2278BBAD1EA1}"/>
          </ac:cxnSpMkLst>
        </pc:cxnChg>
        <pc:cxnChg chg="add mod">
          <ac:chgData name="Lê Hùng Việt" userId="a6c205a2-2233-4fae-93fe-7516484ff7a4" providerId="ADAL" clId="{1A9627BB-B588-4E2A-9D15-10E6C5D33DFC}" dt="2023-05-07T01:55:23.988" v="5842" actId="208"/>
          <ac:cxnSpMkLst>
            <pc:docMk/>
            <pc:sldMk cId="4042731090" sldId="274"/>
            <ac:cxnSpMk id="81" creationId="{6767521A-F468-A148-7DA1-A91395A864E5}"/>
          </ac:cxnSpMkLst>
        </pc:cxnChg>
        <pc:cxnChg chg="add mod">
          <ac:chgData name="Lê Hùng Việt" userId="a6c205a2-2233-4fae-93fe-7516484ff7a4" providerId="ADAL" clId="{1A9627BB-B588-4E2A-9D15-10E6C5D33DFC}" dt="2023-05-07T07:32:45.826" v="9567" actId="1076"/>
          <ac:cxnSpMkLst>
            <pc:docMk/>
            <pc:sldMk cId="4042731090" sldId="274"/>
            <ac:cxnSpMk id="82" creationId="{F1F40D17-5578-1627-48EE-AB503E7609C6}"/>
          </ac:cxnSpMkLst>
        </pc:cxnChg>
        <pc:cxnChg chg="add mod">
          <ac:chgData name="Lê Hùng Việt" userId="a6c205a2-2233-4fae-93fe-7516484ff7a4" providerId="ADAL" clId="{1A9627BB-B588-4E2A-9D15-10E6C5D33DFC}" dt="2023-05-07T01:55:23.988" v="5842" actId="208"/>
          <ac:cxnSpMkLst>
            <pc:docMk/>
            <pc:sldMk cId="4042731090" sldId="274"/>
            <ac:cxnSpMk id="83" creationId="{095526B7-D92B-8A96-D861-E01BC3EFA4E1}"/>
          </ac:cxnSpMkLst>
        </pc:cxnChg>
        <pc:cxnChg chg="add mod">
          <ac:chgData name="Lê Hùng Việt" userId="a6c205a2-2233-4fae-93fe-7516484ff7a4" providerId="ADAL" clId="{1A9627BB-B588-4E2A-9D15-10E6C5D33DFC}" dt="2023-05-07T01:55:23.988" v="5842" actId="208"/>
          <ac:cxnSpMkLst>
            <pc:docMk/>
            <pc:sldMk cId="4042731090" sldId="274"/>
            <ac:cxnSpMk id="84" creationId="{C6DB2023-11EA-1F3A-C8ED-1A6D696B9FF1}"/>
          </ac:cxnSpMkLst>
        </pc:cxnChg>
      </pc:sldChg>
      <pc:sldChg chg="addSp delSp modSp new del mod setBg">
        <pc:chgData name="Lê Hùng Việt" userId="a6c205a2-2233-4fae-93fe-7516484ff7a4" providerId="ADAL" clId="{1A9627BB-B588-4E2A-9D15-10E6C5D33DFC}" dt="2023-05-07T02:22:11.018" v="6440" actId="47"/>
        <pc:sldMkLst>
          <pc:docMk/>
          <pc:sldMk cId="1318824741" sldId="275"/>
        </pc:sldMkLst>
        <pc:spChg chg="mod">
          <ac:chgData name="Lê Hùng Việt" userId="a6c205a2-2233-4fae-93fe-7516484ff7a4" providerId="ADAL" clId="{1A9627BB-B588-4E2A-9D15-10E6C5D33DFC}" dt="2023-05-07T02:08:21.570" v="6237" actId="26606"/>
          <ac:spMkLst>
            <pc:docMk/>
            <pc:sldMk cId="1318824741" sldId="275"/>
            <ac:spMk id="2" creationId="{19B4A601-D07D-9B65-91B8-DFFC07EA19B0}"/>
          </ac:spMkLst>
        </pc:spChg>
        <pc:spChg chg="mod">
          <ac:chgData name="Lê Hùng Việt" userId="a6c205a2-2233-4fae-93fe-7516484ff7a4" providerId="ADAL" clId="{1A9627BB-B588-4E2A-9D15-10E6C5D33DFC}" dt="2023-05-07T02:08:21.570" v="6237" actId="26606"/>
          <ac:spMkLst>
            <pc:docMk/>
            <pc:sldMk cId="1318824741" sldId="275"/>
            <ac:spMk id="3" creationId="{06EBE6CA-F1B3-703C-B449-8988E6FF576D}"/>
          </ac:spMkLst>
        </pc:spChg>
        <pc:spChg chg="add del">
          <ac:chgData name="Lê Hùng Việt" userId="a6c205a2-2233-4fae-93fe-7516484ff7a4" providerId="ADAL" clId="{1A9627BB-B588-4E2A-9D15-10E6C5D33DFC}" dt="2023-05-07T02:08:21.570" v="6237" actId="26606"/>
          <ac:spMkLst>
            <pc:docMk/>
            <pc:sldMk cId="1318824741" sldId="275"/>
            <ac:spMk id="5127" creationId="{9427AF5F-9A0E-42B7-A252-FD64C9885F9C}"/>
          </ac:spMkLst>
        </pc:spChg>
        <pc:spChg chg="add">
          <ac:chgData name="Lê Hùng Việt" userId="a6c205a2-2233-4fae-93fe-7516484ff7a4" providerId="ADAL" clId="{1A9627BB-B588-4E2A-9D15-10E6C5D33DFC}" dt="2023-05-07T02:08:21.570" v="6237" actId="26606"/>
          <ac:spMkLst>
            <pc:docMk/>
            <pc:sldMk cId="1318824741" sldId="275"/>
            <ac:spMk id="5132" creationId="{201CC55D-ED54-4C5C-95E6-10947BD1103B}"/>
          </ac:spMkLst>
        </pc:spChg>
        <pc:spChg chg="add">
          <ac:chgData name="Lê Hùng Việt" userId="a6c205a2-2233-4fae-93fe-7516484ff7a4" providerId="ADAL" clId="{1A9627BB-B588-4E2A-9D15-10E6C5D33DFC}" dt="2023-05-07T02:08:21.570" v="6237" actId="26606"/>
          <ac:spMkLst>
            <pc:docMk/>
            <pc:sldMk cId="1318824741" sldId="275"/>
            <ac:spMk id="5138" creationId="{3873B707-463F-40B0-8227-E8CC6C67EB25}"/>
          </ac:spMkLst>
        </pc:spChg>
        <pc:spChg chg="add">
          <ac:chgData name="Lê Hùng Việt" userId="a6c205a2-2233-4fae-93fe-7516484ff7a4" providerId="ADAL" clId="{1A9627BB-B588-4E2A-9D15-10E6C5D33DFC}" dt="2023-05-07T02:08:21.570" v="6237" actId="26606"/>
          <ac:spMkLst>
            <pc:docMk/>
            <pc:sldMk cId="1318824741" sldId="275"/>
            <ac:spMk id="5140" creationId="{C13237C8-E62C-4F0D-A318-BD6FB6C2D138}"/>
          </ac:spMkLst>
        </pc:spChg>
        <pc:spChg chg="add">
          <ac:chgData name="Lê Hùng Việt" userId="a6c205a2-2233-4fae-93fe-7516484ff7a4" providerId="ADAL" clId="{1A9627BB-B588-4E2A-9D15-10E6C5D33DFC}" dt="2023-05-07T02:08:21.570" v="6237" actId="26606"/>
          <ac:spMkLst>
            <pc:docMk/>
            <pc:sldMk cId="1318824741" sldId="275"/>
            <ac:spMk id="5142" creationId="{19C9EAEA-39D0-4B0E-A0EB-51E7B26740B1}"/>
          </ac:spMkLst>
        </pc:spChg>
        <pc:grpChg chg="add">
          <ac:chgData name="Lê Hùng Việt" userId="a6c205a2-2233-4fae-93fe-7516484ff7a4" providerId="ADAL" clId="{1A9627BB-B588-4E2A-9D15-10E6C5D33DFC}" dt="2023-05-07T02:08:21.570" v="6237" actId="26606"/>
          <ac:grpSpMkLst>
            <pc:docMk/>
            <pc:sldMk cId="1318824741" sldId="275"/>
            <ac:grpSpMk id="5134" creationId="{1DE889C7-FAD6-4397-98E2-05D503484459}"/>
          </ac:grpSpMkLst>
        </pc:grpChg>
        <pc:picChg chg="add mod">
          <ac:chgData name="Lê Hùng Việt" userId="a6c205a2-2233-4fae-93fe-7516484ff7a4" providerId="ADAL" clId="{1A9627BB-B588-4E2A-9D15-10E6C5D33DFC}" dt="2023-05-07T02:09:13.252" v="6248" actId="732"/>
          <ac:picMkLst>
            <pc:docMk/>
            <pc:sldMk cId="1318824741" sldId="275"/>
            <ac:picMk id="5122" creationId="{F1C98741-E725-0E62-E596-5B8AD9518F80}"/>
          </ac:picMkLst>
        </pc:picChg>
      </pc:sldChg>
      <pc:sldChg chg="addSp delSp modSp new mod setBg setClrOvrMap">
        <pc:chgData name="Lê Hùng Việt" userId="a6c205a2-2233-4fae-93fe-7516484ff7a4" providerId="ADAL" clId="{1A9627BB-B588-4E2A-9D15-10E6C5D33DFC}" dt="2023-05-07T03:20:07.271" v="8707"/>
        <pc:sldMkLst>
          <pc:docMk/>
          <pc:sldMk cId="3970505810" sldId="275"/>
        </pc:sldMkLst>
        <pc:spChg chg="del mod ord">
          <ac:chgData name="Lê Hùng Việt" userId="a6c205a2-2233-4fae-93fe-7516484ff7a4" providerId="ADAL" clId="{1A9627BB-B588-4E2A-9D15-10E6C5D33DFC}" dt="2023-05-07T03:20:02.722" v="8704" actId="478"/>
          <ac:spMkLst>
            <pc:docMk/>
            <pc:sldMk cId="3970505810" sldId="275"/>
            <ac:spMk id="2" creationId="{11CDD877-83AF-1037-2F28-E8F96738880D}"/>
          </ac:spMkLst>
        </pc:spChg>
        <pc:spChg chg="add del">
          <ac:chgData name="Lê Hùng Việt" userId="a6c205a2-2233-4fae-93fe-7516484ff7a4" providerId="ADAL" clId="{1A9627BB-B588-4E2A-9D15-10E6C5D33DFC}" dt="2023-05-07T03:20:05.905" v="8706" actId="478"/>
          <ac:spMkLst>
            <pc:docMk/>
            <pc:sldMk cId="3970505810" sldId="275"/>
            <ac:spMk id="3" creationId="{0141760E-8385-E5DB-733A-D4F0F67A4FFB}"/>
          </ac:spMkLst>
        </pc:spChg>
        <pc:spChg chg="add del mod">
          <ac:chgData name="Lê Hùng Việt" userId="a6c205a2-2233-4fae-93fe-7516484ff7a4" providerId="ADAL" clId="{1A9627BB-B588-4E2A-9D15-10E6C5D33DFC}" dt="2023-05-07T03:20:04.354" v="8705" actId="478"/>
          <ac:spMkLst>
            <pc:docMk/>
            <pc:sldMk cId="3970505810" sldId="275"/>
            <ac:spMk id="6" creationId="{85522042-3521-CA6A-46B3-D5C519496722}"/>
          </ac:spMkLst>
        </pc:spChg>
        <pc:spChg chg="add del">
          <ac:chgData name="Lê Hùng Việt" userId="a6c205a2-2233-4fae-93fe-7516484ff7a4" providerId="ADAL" clId="{1A9627BB-B588-4E2A-9D15-10E6C5D33DFC}" dt="2023-05-07T02:43:11.678" v="6980" actId="26606"/>
          <ac:spMkLst>
            <pc:docMk/>
            <pc:sldMk cId="3970505810" sldId="275"/>
            <ac:spMk id="9" creationId="{71B2258F-86CA-4D4D-8270-BC05FCDEBFB3}"/>
          </ac:spMkLst>
        </pc:spChg>
        <pc:spChg chg="add del">
          <ac:chgData name="Lê Hùng Việt" userId="a6c205a2-2233-4fae-93fe-7516484ff7a4" providerId="ADAL" clId="{1A9627BB-B588-4E2A-9D15-10E6C5D33DFC}" dt="2023-05-07T02:43:18.804" v="6984" actId="26606"/>
          <ac:spMkLst>
            <pc:docMk/>
            <pc:sldMk cId="3970505810" sldId="275"/>
            <ac:spMk id="14" creationId="{F8446B12-7391-4711-8B31-112A0B896C76}"/>
          </ac:spMkLst>
        </pc:spChg>
        <pc:spChg chg="add del">
          <ac:chgData name="Lê Hùng Việt" userId="a6c205a2-2233-4fae-93fe-7516484ff7a4" providerId="ADAL" clId="{1A9627BB-B588-4E2A-9D15-10E6C5D33DFC}" dt="2023-05-07T02:43:18.138" v="6983" actId="26606"/>
          <ac:spMkLst>
            <pc:docMk/>
            <pc:sldMk cId="3970505810" sldId="275"/>
            <ac:spMk id="20" creationId="{37C89E4B-3C9F-44B9-8B86-D9E3D112D8EC}"/>
          </ac:spMkLst>
        </pc:spChg>
        <pc:grpChg chg="add del">
          <ac:chgData name="Lê Hùng Việt" userId="a6c205a2-2233-4fae-93fe-7516484ff7a4" providerId="ADAL" clId="{1A9627BB-B588-4E2A-9D15-10E6C5D33DFC}" dt="2023-05-07T02:43:18.804" v="6984" actId="26606"/>
          <ac:grpSpMkLst>
            <pc:docMk/>
            <pc:sldMk cId="3970505810" sldId="275"/>
            <ac:grpSpMk id="11" creationId="{AC0B7807-0C83-4963-821A-69B172722E49}"/>
          </ac:grpSpMkLst>
        </pc:grpChg>
        <pc:picChg chg="add del">
          <ac:chgData name="Lê Hùng Việt" userId="a6c205a2-2233-4fae-93fe-7516484ff7a4" providerId="ADAL" clId="{1A9627BB-B588-4E2A-9D15-10E6C5D33DFC}" dt="2023-05-07T02:43:11.678" v="6980" actId="26606"/>
          <ac:picMkLst>
            <pc:docMk/>
            <pc:sldMk cId="3970505810" sldId="275"/>
            <ac:picMk id="5" creationId="{A7127230-769F-6447-7837-B35A659D66C5}"/>
          </ac:picMkLst>
        </pc:picChg>
        <pc:picChg chg="add del mod">
          <ac:chgData name="Lê Hùng Việt" userId="a6c205a2-2233-4fae-93fe-7516484ff7a4" providerId="ADAL" clId="{1A9627BB-B588-4E2A-9D15-10E6C5D33DFC}" dt="2023-05-07T02:43:18.804" v="6984" actId="26606"/>
          <ac:picMkLst>
            <pc:docMk/>
            <pc:sldMk cId="3970505810" sldId="275"/>
            <ac:picMk id="15" creationId="{FB02BEE2-433A-85A9-48A7-1CAF2B71A4D5}"/>
          </ac:picMkLst>
        </pc:picChg>
        <pc:picChg chg="add">
          <ac:chgData name="Lê Hùng Việt" userId="a6c205a2-2233-4fae-93fe-7516484ff7a4" providerId="ADAL" clId="{1A9627BB-B588-4E2A-9D15-10E6C5D33DFC}" dt="2023-05-07T03:20:07.271" v="8707"/>
          <ac:picMkLst>
            <pc:docMk/>
            <pc:sldMk cId="3970505810" sldId="275"/>
            <ac:picMk id="9218" creationId="{A2B694C5-33F4-F17A-3149-64404D1B2E42}"/>
          </ac:picMkLst>
        </pc:picChg>
        <pc:cxnChg chg="add del">
          <ac:chgData name="Lê Hùng Việt" userId="a6c205a2-2233-4fae-93fe-7516484ff7a4" providerId="ADAL" clId="{1A9627BB-B588-4E2A-9D15-10E6C5D33DFC}" dt="2023-05-07T02:43:18.138" v="6983" actId="26606"/>
          <ac:cxnSpMkLst>
            <pc:docMk/>
            <pc:sldMk cId="3970505810" sldId="275"/>
            <ac:cxnSpMk id="22" creationId="{AA2EAA10-076F-46BD-8F0F-B9A2FB77A85C}"/>
          </ac:cxnSpMkLst>
        </pc:cxnChg>
        <pc:cxnChg chg="add del">
          <ac:chgData name="Lê Hùng Việt" userId="a6c205a2-2233-4fae-93fe-7516484ff7a4" providerId="ADAL" clId="{1A9627BB-B588-4E2A-9D15-10E6C5D33DFC}" dt="2023-05-07T02:43:18.138" v="6983" actId="26606"/>
          <ac:cxnSpMkLst>
            <pc:docMk/>
            <pc:sldMk cId="3970505810" sldId="275"/>
            <ac:cxnSpMk id="24" creationId="{D891E407-403B-4764-86C9-33A56D3BCAA3}"/>
          </ac:cxnSpMkLst>
        </pc:cxnChg>
      </pc:sldChg>
      <pc:sldChg chg="addSp modSp new mod setBg">
        <pc:chgData name="Lê Hùng Việt" userId="a6c205a2-2233-4fae-93fe-7516484ff7a4" providerId="ADAL" clId="{1A9627BB-B588-4E2A-9D15-10E6C5D33DFC}" dt="2023-05-10T04:20:04.723" v="10013" actId="1076"/>
        <pc:sldMkLst>
          <pc:docMk/>
          <pc:sldMk cId="790451696" sldId="276"/>
        </pc:sldMkLst>
        <pc:spChg chg="mod">
          <ac:chgData name="Lê Hùng Việt" userId="a6c205a2-2233-4fae-93fe-7516484ff7a4" providerId="ADAL" clId="{1A9627BB-B588-4E2A-9D15-10E6C5D33DFC}" dt="2023-05-07T03:09:02.588" v="8512" actId="113"/>
          <ac:spMkLst>
            <pc:docMk/>
            <pc:sldMk cId="790451696" sldId="276"/>
            <ac:spMk id="2" creationId="{8D18DB39-8B93-1984-AE1B-E6DBF7A2A2E8}"/>
          </ac:spMkLst>
        </pc:spChg>
        <pc:spChg chg="mod">
          <ac:chgData name="Lê Hùng Việt" userId="a6c205a2-2233-4fae-93fe-7516484ff7a4" providerId="ADAL" clId="{1A9627BB-B588-4E2A-9D15-10E6C5D33DFC}" dt="2023-05-07T03:09:21.531" v="8515" actId="403"/>
          <ac:spMkLst>
            <pc:docMk/>
            <pc:sldMk cId="790451696" sldId="276"/>
            <ac:spMk id="3" creationId="{5C972D5B-680B-99B2-8741-0F7CEE3592BE}"/>
          </ac:spMkLst>
        </pc:spChg>
        <pc:spChg chg="add">
          <ac:chgData name="Lê Hùng Việt" userId="a6c205a2-2233-4fae-93fe-7516484ff7a4" providerId="ADAL" clId="{1A9627BB-B588-4E2A-9D15-10E6C5D33DFC}" dt="2023-05-07T03:02:40.222" v="8317" actId="26606"/>
          <ac:spMkLst>
            <pc:docMk/>
            <pc:sldMk cId="790451696" sldId="276"/>
            <ac:spMk id="9" creationId="{4AC6B390-BC59-4F1D-A0EE-D71A92F0A0B2}"/>
          </ac:spMkLst>
        </pc:spChg>
        <pc:spChg chg="add">
          <ac:chgData name="Lê Hùng Việt" userId="a6c205a2-2233-4fae-93fe-7516484ff7a4" providerId="ADAL" clId="{1A9627BB-B588-4E2A-9D15-10E6C5D33DFC}" dt="2023-05-07T03:02:40.222" v="8317" actId="26606"/>
          <ac:spMkLst>
            <pc:docMk/>
            <pc:sldMk cId="790451696" sldId="276"/>
            <ac:spMk id="11" creationId="{B6C60D79-16F1-4C4B-B7E3-7634E7069CDE}"/>
          </ac:spMkLst>
        </pc:spChg>
        <pc:spChg chg="add">
          <ac:chgData name="Lê Hùng Việt" userId="a6c205a2-2233-4fae-93fe-7516484ff7a4" providerId="ADAL" clId="{1A9627BB-B588-4E2A-9D15-10E6C5D33DFC}" dt="2023-05-07T03:02:40.222" v="8317" actId="26606"/>
          <ac:spMkLst>
            <pc:docMk/>
            <pc:sldMk cId="790451696" sldId="276"/>
            <ac:spMk id="13" creationId="{426B127E-6498-4C77-9C9D-4553A5113B80}"/>
          </ac:spMkLst>
        </pc:spChg>
        <pc:picChg chg="add mod ord">
          <ac:chgData name="Lê Hùng Việt" userId="a6c205a2-2233-4fae-93fe-7516484ff7a4" providerId="ADAL" clId="{1A9627BB-B588-4E2A-9D15-10E6C5D33DFC}" dt="2023-05-10T04:20:04.723" v="10013" actId="1076"/>
          <ac:picMkLst>
            <pc:docMk/>
            <pc:sldMk cId="790451696" sldId="276"/>
            <ac:picMk id="4" creationId="{4AE3312D-FBB1-0CC6-2618-CBDBBDA768B5}"/>
          </ac:picMkLst>
        </pc:picChg>
      </pc:sldChg>
      <pc:sldChg chg="addSp delSp modSp new del mod modAnim">
        <pc:chgData name="Lê Hùng Việt" userId="a6c205a2-2233-4fae-93fe-7516484ff7a4" providerId="ADAL" clId="{1A9627BB-B588-4E2A-9D15-10E6C5D33DFC}" dt="2023-05-07T02:22:10.113" v="6439" actId="47"/>
        <pc:sldMkLst>
          <pc:docMk/>
          <pc:sldMk cId="3831708604" sldId="276"/>
        </pc:sldMkLst>
        <pc:spChg chg="del">
          <ac:chgData name="Lê Hùng Việt" userId="a6c205a2-2233-4fae-93fe-7516484ff7a4" providerId="ADAL" clId="{1A9627BB-B588-4E2A-9D15-10E6C5D33DFC}" dt="2023-05-07T02:11:34.441" v="6261" actId="478"/>
          <ac:spMkLst>
            <pc:docMk/>
            <pc:sldMk cId="3831708604" sldId="276"/>
            <ac:spMk id="3" creationId="{0F56B932-3F5E-F451-93A1-4393813B755C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5" creationId="{DD36CBE3-5F72-829C-DF37-C55CD22CFB20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6" creationId="{F2D054AB-A264-E4E6-CCA2-9E95423D2BD2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7" creationId="{84ED349F-215D-C09E-1F16-E506309DBFD4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8" creationId="{2CC9B1B2-2C4C-E1AA-1C31-53B6D3478F83}"/>
          </ac:spMkLst>
        </pc:spChg>
        <pc:spChg chg="add 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9" creationId="{4AD9A0E3-EE59-531D-7C4A-9E1C808244D6}"/>
          </ac:spMkLst>
        </pc:spChg>
        <pc:spChg chg="add 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10" creationId="{B82DB6CD-50A9-ADC4-49C6-DDF135A5FF1A}"/>
          </ac:spMkLst>
        </pc:spChg>
        <pc:spChg chg="add 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11" creationId="{EE53CC95-CE19-F11C-9931-2CEF06FF29AB}"/>
          </ac:spMkLst>
        </pc:spChg>
        <pc:spChg chg="add 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12" creationId="{5A828BBC-1166-D6B6-F31B-6C257F4387D6}"/>
          </ac:spMkLst>
        </pc:spChg>
        <pc:spChg chg="add 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13" creationId="{E71D6787-75FE-9140-545C-2ABFF8D26652}"/>
          </ac:spMkLst>
        </pc:spChg>
        <pc:spChg chg="add 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14" creationId="{44ED7900-AB12-EFB5-1053-7E05899C474B}"/>
          </ac:spMkLst>
        </pc:spChg>
        <pc:spChg chg="add 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15" creationId="{333C8A0B-3E43-E8EF-B063-733A41F7BB57}"/>
          </ac:spMkLst>
        </pc:spChg>
        <pc:spChg chg="add 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16" creationId="{E109978D-3817-ED96-D4AC-67C2CD910922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18" creationId="{973EADFE-5A39-46BD-66C6-C1A0DE63FE02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19" creationId="{771786EA-9A0C-1874-FC90-2BDBCAEEE99E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20" creationId="{61508D4E-C3F4-9E0B-2BCA-E6631705666D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21" creationId="{56C4D133-2CBD-A860-CEEE-A8F9C4B2DB80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22" creationId="{E6500BFB-52B8-4A25-F8E2-3A22534B1CF7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23" creationId="{711334FA-51D4-4C1A-0402-A6AC1FF9373E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24" creationId="{0AC36D7B-96BD-1597-A682-4BF34BB04F00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25" creationId="{0474F615-3092-3FDB-93C1-4D80D0DC028B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26" creationId="{D52C907C-A771-5E1D-BF6F-293756CEA57A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27" creationId="{96F367E7-C1DB-DDC4-8BEB-00CE47F6F615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28" creationId="{59AD460E-0A81-0857-F509-689CA6959229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29" creationId="{9C0987EB-C771-9C1C-9FC7-C7F99E535890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30" creationId="{D71C4F8F-95A7-2031-9288-CC14EDF4F5C2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31" creationId="{C00C1315-6470-B967-9D67-6784ADDF6E5F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32" creationId="{F6AD02C8-09FE-4E7A-E89B-5F7E7E6F5372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33" creationId="{DEB807F5-E570-BC6F-A658-CB7123A9AC84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34" creationId="{06159570-3D7E-C4FD-0024-C1C2E50AA05B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36" creationId="{A92FAFC0-833C-681C-3127-2D813FA04939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37" creationId="{86C0DE98-5E09-88EC-389C-E227B0045554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38" creationId="{031E0EBE-EA2B-E617-6F9E-AE7BF9334966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39" creationId="{184B6931-0564-4F62-EF63-1E3209F21874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40" creationId="{2D78FDB0-8E50-FFE1-1EDF-0BF0187FAC7F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42" creationId="{801FBFBD-2A4D-2107-BA38-93EFF7724DD2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43" creationId="{359A438B-E9C6-DFF9-4E4A-5B9CACDB45B4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44" creationId="{644F9DC7-9B1B-97AC-EA0F-75F302902638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46" creationId="{D7524372-9752-57FC-2074-80B06F26D77E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47" creationId="{80B5B70F-0CF6-5FDB-A2E8-891B5B7F9657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48" creationId="{0786F046-8480-226E-9A01-29E54B024903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49" creationId="{DD0E8190-697C-6E2A-7C55-A79F3A5E703E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50" creationId="{1A47EC3C-C32C-BA87-75FE-BF115F90EFF8}"/>
          </ac:spMkLst>
        </pc:spChg>
        <pc:spChg chg="mod">
          <ac:chgData name="Lê Hùng Việt" userId="a6c205a2-2233-4fae-93fe-7516484ff7a4" providerId="ADAL" clId="{1A9627BB-B588-4E2A-9D15-10E6C5D33DFC}" dt="2023-05-07T02:12:13.190" v="6267" actId="1582"/>
          <ac:spMkLst>
            <pc:docMk/>
            <pc:sldMk cId="3831708604" sldId="276"/>
            <ac:spMk id="51" creationId="{B8424648-3443-6C71-823B-58D590686CD4}"/>
          </ac:spMkLst>
        </pc:spChg>
        <pc:grpChg chg="add mod">
          <ac:chgData name="Lê Hùng Việt" userId="a6c205a2-2233-4fae-93fe-7516484ff7a4" providerId="ADAL" clId="{1A9627BB-B588-4E2A-9D15-10E6C5D33DFC}" dt="2023-05-07T02:11:47.786" v="6262" actId="164"/>
          <ac:grpSpMkLst>
            <pc:docMk/>
            <pc:sldMk cId="3831708604" sldId="276"/>
            <ac:grpSpMk id="4" creationId="{13E278F6-D18F-7FCA-0FDD-535954DFED86}"/>
          </ac:grpSpMkLst>
        </pc:grpChg>
        <pc:grpChg chg="add mod">
          <ac:chgData name="Lê Hùng Việt" userId="a6c205a2-2233-4fae-93fe-7516484ff7a4" providerId="ADAL" clId="{1A9627BB-B588-4E2A-9D15-10E6C5D33DFC}" dt="2023-05-07T02:11:47.786" v="6262" actId="164"/>
          <ac:grpSpMkLst>
            <pc:docMk/>
            <pc:sldMk cId="3831708604" sldId="276"/>
            <ac:grpSpMk id="17" creationId="{83AB5A9B-70E6-8F14-2C3A-6146C6554648}"/>
          </ac:grpSpMkLst>
        </pc:grpChg>
        <pc:grpChg chg="add mod">
          <ac:chgData name="Lê Hùng Việt" userId="a6c205a2-2233-4fae-93fe-7516484ff7a4" providerId="ADAL" clId="{1A9627BB-B588-4E2A-9D15-10E6C5D33DFC}" dt="2023-05-07T02:11:47.786" v="6262" actId="164"/>
          <ac:grpSpMkLst>
            <pc:docMk/>
            <pc:sldMk cId="3831708604" sldId="276"/>
            <ac:grpSpMk id="35" creationId="{5994B687-3CF5-384F-0059-54BC084BC4F7}"/>
          </ac:grpSpMkLst>
        </pc:grpChg>
        <pc:grpChg chg="add mod">
          <ac:chgData name="Lê Hùng Việt" userId="a6c205a2-2233-4fae-93fe-7516484ff7a4" providerId="ADAL" clId="{1A9627BB-B588-4E2A-9D15-10E6C5D33DFC}" dt="2023-05-07T02:11:47.786" v="6262" actId="164"/>
          <ac:grpSpMkLst>
            <pc:docMk/>
            <pc:sldMk cId="3831708604" sldId="276"/>
            <ac:grpSpMk id="41" creationId="{98AD1F17-0397-2DD5-035C-7DBBDD8FB838}"/>
          </ac:grpSpMkLst>
        </pc:grpChg>
        <pc:grpChg chg="add mod">
          <ac:chgData name="Lê Hùng Việt" userId="a6c205a2-2233-4fae-93fe-7516484ff7a4" providerId="ADAL" clId="{1A9627BB-B588-4E2A-9D15-10E6C5D33DFC}" dt="2023-05-07T02:11:47.786" v="6262" actId="164"/>
          <ac:grpSpMkLst>
            <pc:docMk/>
            <pc:sldMk cId="3831708604" sldId="276"/>
            <ac:grpSpMk id="45" creationId="{66F38D49-AD95-E23B-8550-DADC1C981798}"/>
          </ac:grpSpMkLst>
        </pc:grpChg>
        <pc:grpChg chg="add mod">
          <ac:chgData name="Lê Hùng Việt" userId="a6c205a2-2233-4fae-93fe-7516484ff7a4" providerId="ADAL" clId="{1A9627BB-B588-4E2A-9D15-10E6C5D33DFC}" dt="2023-05-07T02:12:07.298" v="6266" actId="14100"/>
          <ac:grpSpMkLst>
            <pc:docMk/>
            <pc:sldMk cId="3831708604" sldId="276"/>
            <ac:grpSpMk id="52" creationId="{3AF95BC7-AA06-4D58-0543-5A17FFFCAAC4}"/>
          </ac:grpSpMkLst>
        </pc:grpChg>
      </pc:sldChg>
      <pc:sldChg chg="add ord">
        <pc:chgData name="Lê Hùng Việt" userId="a6c205a2-2233-4fae-93fe-7516484ff7a4" providerId="ADAL" clId="{1A9627BB-B588-4E2A-9D15-10E6C5D33DFC}" dt="2023-05-07T03:20:52.463" v="8716"/>
        <pc:sldMkLst>
          <pc:docMk/>
          <pc:sldMk cId="369371545" sldId="277"/>
        </pc:sldMkLst>
      </pc:sldChg>
      <pc:sldChg chg="add del">
        <pc:chgData name="Lê Hùng Việt" userId="a6c205a2-2233-4fae-93fe-7516484ff7a4" providerId="ADAL" clId="{1A9627BB-B588-4E2A-9D15-10E6C5D33DFC}" dt="2023-05-07T03:20:29.041" v="8709" actId="2696"/>
        <pc:sldMkLst>
          <pc:docMk/>
          <pc:sldMk cId="1242523620" sldId="277"/>
        </pc:sldMkLst>
      </pc:sldChg>
      <pc:sldChg chg="add del">
        <pc:chgData name="Lê Hùng Việt" userId="a6c205a2-2233-4fae-93fe-7516484ff7a4" providerId="ADAL" clId="{1A9627BB-B588-4E2A-9D15-10E6C5D33DFC}" dt="2023-05-07T03:20:36.254" v="8711"/>
        <pc:sldMkLst>
          <pc:docMk/>
          <pc:sldMk cId="3333038542" sldId="277"/>
        </pc:sldMkLst>
      </pc:sldChg>
      <pc:sldChg chg="add del">
        <pc:chgData name="Lê Hùng Việt" userId="a6c205a2-2233-4fae-93fe-7516484ff7a4" providerId="ADAL" clId="{1A9627BB-B588-4E2A-9D15-10E6C5D33DFC}" dt="2023-05-07T03:20:41.744" v="8713"/>
        <pc:sldMkLst>
          <pc:docMk/>
          <pc:sldMk cId="3773127902" sldId="277"/>
        </pc:sldMkLst>
      </pc:sldChg>
      <pc:sldChg chg="addSp delSp modSp new mod ord">
        <pc:chgData name="Lê Hùng Việt" userId="a6c205a2-2233-4fae-93fe-7516484ff7a4" providerId="ADAL" clId="{1A9627BB-B588-4E2A-9D15-10E6C5D33DFC}" dt="2023-05-07T08:28:14.920" v="9944" actId="1076"/>
        <pc:sldMkLst>
          <pc:docMk/>
          <pc:sldMk cId="610124712" sldId="278"/>
        </pc:sldMkLst>
        <pc:spChg chg="mod">
          <ac:chgData name="Lê Hùng Việt" userId="a6c205a2-2233-4fae-93fe-7516484ff7a4" providerId="ADAL" clId="{1A9627BB-B588-4E2A-9D15-10E6C5D33DFC}" dt="2023-05-07T08:19:58.929" v="9888" actId="113"/>
          <ac:spMkLst>
            <pc:docMk/>
            <pc:sldMk cId="610124712" sldId="278"/>
            <ac:spMk id="2" creationId="{4E00E575-FA29-3268-F843-9F35DE8D0E29}"/>
          </ac:spMkLst>
        </pc:spChg>
        <pc:spChg chg="del">
          <ac:chgData name="Lê Hùng Việt" userId="a6c205a2-2233-4fae-93fe-7516484ff7a4" providerId="ADAL" clId="{1A9627BB-B588-4E2A-9D15-10E6C5D33DFC}" dt="2023-05-07T08:12:48.695" v="9657" actId="478"/>
          <ac:spMkLst>
            <pc:docMk/>
            <pc:sldMk cId="610124712" sldId="278"/>
            <ac:spMk id="3" creationId="{7F940556-A4C2-686B-6EE6-731BA8F9ED70}"/>
          </ac:spMkLst>
        </pc:spChg>
        <pc:spChg chg="add del mod">
          <ac:chgData name="Lê Hùng Việt" userId="a6c205a2-2233-4fae-93fe-7516484ff7a4" providerId="ADAL" clId="{1A9627BB-B588-4E2A-9D15-10E6C5D33DFC}" dt="2023-05-07T08:12:53.456" v="9659"/>
          <ac:spMkLst>
            <pc:docMk/>
            <pc:sldMk cId="610124712" sldId="278"/>
            <ac:spMk id="4" creationId="{38B20B78-962F-9AD3-201D-2C654B336FF6}"/>
          </ac:spMkLst>
        </pc:spChg>
        <pc:spChg chg="add del mod">
          <ac:chgData name="Lê Hùng Việt" userId="a6c205a2-2233-4fae-93fe-7516484ff7a4" providerId="ADAL" clId="{1A9627BB-B588-4E2A-9D15-10E6C5D33DFC}" dt="2023-05-07T08:12:53.456" v="9659"/>
          <ac:spMkLst>
            <pc:docMk/>
            <pc:sldMk cId="610124712" sldId="278"/>
            <ac:spMk id="5" creationId="{5FEABE99-3FB3-FCA4-4642-A09266CFBD3D}"/>
          </ac:spMkLst>
        </pc:spChg>
        <pc:spChg chg="add del mod">
          <ac:chgData name="Lê Hùng Việt" userId="a6c205a2-2233-4fae-93fe-7516484ff7a4" providerId="ADAL" clId="{1A9627BB-B588-4E2A-9D15-10E6C5D33DFC}" dt="2023-05-07T08:12:53.456" v="9659"/>
          <ac:spMkLst>
            <pc:docMk/>
            <pc:sldMk cId="610124712" sldId="278"/>
            <ac:spMk id="6" creationId="{4CBADD5E-6394-E794-C6E4-555C0245C985}"/>
          </ac:spMkLst>
        </pc:spChg>
        <pc:spChg chg="add del mod">
          <ac:chgData name="Lê Hùng Việt" userId="a6c205a2-2233-4fae-93fe-7516484ff7a4" providerId="ADAL" clId="{1A9627BB-B588-4E2A-9D15-10E6C5D33DFC}" dt="2023-05-07T08:12:53.456" v="9659"/>
          <ac:spMkLst>
            <pc:docMk/>
            <pc:sldMk cId="610124712" sldId="278"/>
            <ac:spMk id="7" creationId="{1475CDAE-E352-F2C3-0C9C-0193559DD412}"/>
          </ac:spMkLst>
        </pc:spChg>
        <pc:spChg chg="add del mod">
          <ac:chgData name="Lê Hùng Việt" userId="a6c205a2-2233-4fae-93fe-7516484ff7a4" providerId="ADAL" clId="{1A9627BB-B588-4E2A-9D15-10E6C5D33DFC}" dt="2023-05-07T08:12:53.456" v="9659"/>
          <ac:spMkLst>
            <pc:docMk/>
            <pc:sldMk cId="610124712" sldId="278"/>
            <ac:spMk id="8" creationId="{B8222E68-027D-4C5C-E3C1-8EC621768CD0}"/>
          </ac:spMkLst>
        </pc:spChg>
        <pc:spChg chg="add del mod">
          <ac:chgData name="Lê Hùng Việt" userId="a6c205a2-2233-4fae-93fe-7516484ff7a4" providerId="ADAL" clId="{1A9627BB-B588-4E2A-9D15-10E6C5D33DFC}" dt="2023-05-07T08:12:53.456" v="9659"/>
          <ac:spMkLst>
            <pc:docMk/>
            <pc:sldMk cId="610124712" sldId="278"/>
            <ac:spMk id="9" creationId="{E82C6404-8D95-D965-33F1-93FE5944C585}"/>
          </ac:spMkLst>
        </pc:spChg>
        <pc:spChg chg="add del mod ord">
          <ac:chgData name="Lê Hùng Việt" userId="a6c205a2-2233-4fae-93fe-7516484ff7a4" providerId="ADAL" clId="{1A9627BB-B588-4E2A-9D15-10E6C5D33DFC}" dt="2023-05-07T08:15:46.090" v="9805" actId="478"/>
          <ac:spMkLst>
            <pc:docMk/>
            <pc:sldMk cId="610124712" sldId="278"/>
            <ac:spMk id="12" creationId="{6D335DDD-F3AF-1C7C-2B5A-4C78806C6129}"/>
          </ac:spMkLst>
        </pc:spChg>
        <pc:spChg chg="add del mod ord">
          <ac:chgData name="Lê Hùng Việt" userId="a6c205a2-2233-4fae-93fe-7516484ff7a4" providerId="ADAL" clId="{1A9627BB-B588-4E2A-9D15-10E6C5D33DFC}" dt="2023-05-07T08:22:08.038" v="9890" actId="478"/>
          <ac:spMkLst>
            <pc:docMk/>
            <pc:sldMk cId="610124712" sldId="278"/>
            <ac:spMk id="13" creationId="{9688A118-AA00-B3AF-9598-FDB6ED06B4BA}"/>
          </ac:spMkLst>
        </pc:spChg>
        <pc:spChg chg="add mod ord">
          <ac:chgData name="Lê Hùng Việt" userId="a6c205a2-2233-4fae-93fe-7516484ff7a4" providerId="ADAL" clId="{1A9627BB-B588-4E2A-9D15-10E6C5D33DFC}" dt="2023-05-07T08:23:12.562" v="9903" actId="113"/>
          <ac:spMkLst>
            <pc:docMk/>
            <pc:sldMk cId="610124712" sldId="278"/>
            <ac:spMk id="14" creationId="{705B7218-404F-E920-2464-9F978D3DACD6}"/>
          </ac:spMkLst>
        </pc:spChg>
        <pc:spChg chg="add del mod ord">
          <ac:chgData name="Lê Hùng Việt" userId="a6c205a2-2233-4fae-93fe-7516484ff7a4" providerId="ADAL" clId="{1A9627BB-B588-4E2A-9D15-10E6C5D33DFC}" dt="2023-05-07T08:19:23.601" v="9841" actId="478"/>
          <ac:spMkLst>
            <pc:docMk/>
            <pc:sldMk cId="610124712" sldId="278"/>
            <ac:spMk id="15" creationId="{438FD066-79DB-AD40-A943-F80DF5BA35B6}"/>
          </ac:spMkLst>
        </pc:spChg>
        <pc:spChg chg="add mod ord">
          <ac:chgData name="Lê Hùng Việt" userId="a6c205a2-2233-4fae-93fe-7516484ff7a4" providerId="ADAL" clId="{1A9627BB-B588-4E2A-9D15-10E6C5D33DFC}" dt="2023-05-07T08:23:13.724" v="9904" actId="113"/>
          <ac:spMkLst>
            <pc:docMk/>
            <pc:sldMk cId="610124712" sldId="278"/>
            <ac:spMk id="16" creationId="{1BFF81D5-8BD1-1D0C-CE6E-E6BF4B343C80}"/>
          </ac:spMkLst>
        </pc:spChg>
        <pc:spChg chg="add del mod ord">
          <ac:chgData name="Lê Hùng Việt" userId="a6c205a2-2233-4fae-93fe-7516484ff7a4" providerId="ADAL" clId="{1A9627BB-B588-4E2A-9D15-10E6C5D33DFC}" dt="2023-05-07T08:19:25.674" v="9842" actId="478"/>
          <ac:spMkLst>
            <pc:docMk/>
            <pc:sldMk cId="610124712" sldId="278"/>
            <ac:spMk id="17" creationId="{80280AD1-A6AD-EB40-359B-B4D86D623B72}"/>
          </ac:spMkLst>
        </pc:spChg>
        <pc:spChg chg="add del mod">
          <ac:chgData name="Lê Hùng Việt" userId="a6c205a2-2233-4fae-93fe-7516484ff7a4" providerId="ADAL" clId="{1A9627BB-B588-4E2A-9D15-10E6C5D33DFC}" dt="2023-05-07T08:14:16.794" v="9789" actId="478"/>
          <ac:spMkLst>
            <pc:docMk/>
            <pc:sldMk cId="610124712" sldId="278"/>
            <ac:spMk id="20" creationId="{EF25AC3A-06DD-16A5-922D-281C48F5EF60}"/>
          </ac:spMkLst>
        </pc:spChg>
        <pc:spChg chg="add mod">
          <ac:chgData name="Lê Hùng Việt" userId="a6c205a2-2233-4fae-93fe-7516484ff7a4" providerId="ADAL" clId="{1A9627BB-B588-4E2A-9D15-10E6C5D33DFC}" dt="2023-05-07T08:23:14.870" v="9905" actId="113"/>
          <ac:spMkLst>
            <pc:docMk/>
            <pc:sldMk cId="610124712" sldId="278"/>
            <ac:spMk id="21" creationId="{54AE526C-AEEC-EDE9-CEE5-D69C960854E8}"/>
          </ac:spMkLst>
        </pc:spChg>
        <pc:spChg chg="add del mod">
          <ac:chgData name="Lê Hùng Việt" userId="a6c205a2-2233-4fae-93fe-7516484ff7a4" providerId="ADAL" clId="{1A9627BB-B588-4E2A-9D15-10E6C5D33DFC}" dt="2023-05-07T08:19:27.426" v="9843" actId="478"/>
          <ac:spMkLst>
            <pc:docMk/>
            <pc:sldMk cId="610124712" sldId="278"/>
            <ac:spMk id="22" creationId="{B31B4150-B22A-71E9-CD5D-4E22BC52ABE1}"/>
          </ac:spMkLst>
        </pc:spChg>
        <pc:spChg chg="add mod">
          <ac:chgData name="Lê Hùng Việt" userId="a6c205a2-2233-4fae-93fe-7516484ff7a4" providerId="ADAL" clId="{1A9627BB-B588-4E2A-9D15-10E6C5D33DFC}" dt="2023-05-07T08:28:14.920" v="9944" actId="1076"/>
          <ac:spMkLst>
            <pc:docMk/>
            <pc:sldMk cId="610124712" sldId="278"/>
            <ac:spMk id="30" creationId="{378B5C4A-4ED2-450D-B4A3-72B358CD857B}"/>
          </ac:spMkLst>
        </pc:spChg>
        <pc:spChg chg="add mod">
          <ac:chgData name="Lê Hùng Việt" userId="a6c205a2-2233-4fae-93fe-7516484ff7a4" providerId="ADAL" clId="{1A9627BB-B588-4E2A-9D15-10E6C5D33DFC}" dt="2023-05-07T08:28:14.920" v="9944" actId="1076"/>
          <ac:spMkLst>
            <pc:docMk/>
            <pc:sldMk cId="610124712" sldId="278"/>
            <ac:spMk id="31" creationId="{EAAB4BC7-8AA3-11C3-9C1B-41EF6E55096E}"/>
          </ac:spMkLst>
        </pc:spChg>
        <pc:spChg chg="add mod">
          <ac:chgData name="Lê Hùng Việt" userId="a6c205a2-2233-4fae-93fe-7516484ff7a4" providerId="ADAL" clId="{1A9627BB-B588-4E2A-9D15-10E6C5D33DFC}" dt="2023-05-07T08:28:14.920" v="9944" actId="1076"/>
          <ac:spMkLst>
            <pc:docMk/>
            <pc:sldMk cId="610124712" sldId="278"/>
            <ac:spMk id="32" creationId="{8D83B83B-C4E3-2D10-0660-C19830B0529C}"/>
          </ac:spMkLst>
        </pc:spChg>
        <pc:picChg chg="add del mod">
          <ac:chgData name="Lê Hùng Việt" userId="a6c205a2-2233-4fae-93fe-7516484ff7a4" providerId="ADAL" clId="{1A9627BB-B588-4E2A-9D15-10E6C5D33DFC}" dt="2023-05-07T08:12:53.456" v="9659"/>
          <ac:picMkLst>
            <pc:docMk/>
            <pc:sldMk cId="610124712" sldId="278"/>
            <ac:picMk id="10" creationId="{339A8BAB-5F26-C75C-402D-FC04A31FD0E3}"/>
          </ac:picMkLst>
        </pc:picChg>
        <pc:picChg chg="add del mod">
          <ac:chgData name="Lê Hùng Việt" userId="a6c205a2-2233-4fae-93fe-7516484ff7a4" providerId="ADAL" clId="{1A9627BB-B588-4E2A-9D15-10E6C5D33DFC}" dt="2023-05-07T08:12:53.456" v="9659"/>
          <ac:picMkLst>
            <pc:docMk/>
            <pc:sldMk cId="610124712" sldId="278"/>
            <ac:picMk id="11" creationId="{BA09B767-1176-D2F0-63D0-E3B285E6D04B}"/>
          </ac:picMkLst>
        </pc:picChg>
        <pc:picChg chg="add del mod ord">
          <ac:chgData name="Lê Hùng Việt" userId="a6c205a2-2233-4fae-93fe-7516484ff7a4" providerId="ADAL" clId="{1A9627BB-B588-4E2A-9D15-10E6C5D33DFC}" dt="2023-05-07T08:15:43.959" v="9804" actId="478"/>
          <ac:picMkLst>
            <pc:docMk/>
            <pc:sldMk cId="610124712" sldId="278"/>
            <ac:picMk id="18" creationId="{0325F3EE-9DA7-255A-C1D1-ADCB24799383}"/>
          </ac:picMkLst>
        </pc:picChg>
        <pc:picChg chg="add del mod ord">
          <ac:chgData name="Lê Hùng Việt" userId="a6c205a2-2233-4fae-93fe-7516484ff7a4" providerId="ADAL" clId="{1A9627BB-B588-4E2A-9D15-10E6C5D33DFC}" dt="2023-05-07T08:22:06.698" v="9889" actId="478"/>
          <ac:picMkLst>
            <pc:docMk/>
            <pc:sldMk cId="610124712" sldId="278"/>
            <ac:picMk id="19" creationId="{52E20F04-58AF-F7DB-2383-7CBAD6383505}"/>
          </ac:picMkLst>
        </pc:picChg>
        <pc:picChg chg="add del mod">
          <ac:chgData name="Lê Hùng Việt" userId="a6c205a2-2233-4fae-93fe-7516484ff7a4" providerId="ADAL" clId="{1A9627BB-B588-4E2A-9D15-10E6C5D33DFC}" dt="2023-05-07T08:14:12.982" v="9788" actId="478"/>
          <ac:picMkLst>
            <pc:docMk/>
            <pc:sldMk cId="610124712" sldId="278"/>
            <ac:picMk id="23" creationId="{211FC6E8-D268-7852-335F-A010BBF58E58}"/>
          </ac:picMkLst>
        </pc:picChg>
        <pc:picChg chg="add del mod modCrop">
          <ac:chgData name="Lê Hùng Việt" userId="a6c205a2-2233-4fae-93fe-7516484ff7a4" providerId="ADAL" clId="{1A9627BB-B588-4E2A-9D15-10E6C5D33DFC}" dt="2023-05-07T08:16:44.162" v="9819" actId="478"/>
          <ac:picMkLst>
            <pc:docMk/>
            <pc:sldMk cId="610124712" sldId="278"/>
            <ac:picMk id="25" creationId="{D2EB82DF-953B-22BA-0B9B-3E632D430877}"/>
          </ac:picMkLst>
        </pc:picChg>
        <pc:picChg chg="add mod">
          <ac:chgData name="Lê Hùng Việt" userId="a6c205a2-2233-4fae-93fe-7516484ff7a4" providerId="ADAL" clId="{1A9627BB-B588-4E2A-9D15-10E6C5D33DFC}" dt="2023-05-07T08:23:10.648" v="9902" actId="1076"/>
          <ac:picMkLst>
            <pc:docMk/>
            <pc:sldMk cId="610124712" sldId="278"/>
            <ac:picMk id="26" creationId="{7EAF6FF2-8F86-46B3-79F2-5BEB0CB73385}"/>
          </ac:picMkLst>
        </pc:picChg>
        <pc:picChg chg="add del mod modCrop">
          <ac:chgData name="Lê Hùng Việt" userId="a6c205a2-2233-4fae-93fe-7516484ff7a4" providerId="ADAL" clId="{1A9627BB-B588-4E2A-9D15-10E6C5D33DFC}" dt="2023-05-07T08:23:10.648" v="9902" actId="1076"/>
          <ac:picMkLst>
            <pc:docMk/>
            <pc:sldMk cId="610124712" sldId="278"/>
            <ac:picMk id="28" creationId="{2F8FEFE9-E11A-70F6-C0A8-C97B7606A17D}"/>
          </ac:picMkLst>
        </pc:picChg>
        <pc:picChg chg="add mod modCrop">
          <ac:chgData name="Lê Hùng Việt" userId="a6c205a2-2233-4fae-93fe-7516484ff7a4" providerId="ADAL" clId="{1A9627BB-B588-4E2A-9D15-10E6C5D33DFC}" dt="2023-05-07T08:23:10.648" v="9902" actId="1076"/>
          <ac:picMkLst>
            <pc:docMk/>
            <pc:sldMk cId="610124712" sldId="278"/>
            <ac:picMk id="29" creationId="{A2035403-65AE-06B2-911E-88D5AA367453}"/>
          </ac:picMkLst>
        </pc:picChg>
      </pc:sldChg>
      <pc:sldChg chg="modSp new del mod">
        <pc:chgData name="Lê Hùng Việt" userId="a6c205a2-2233-4fae-93fe-7516484ff7a4" providerId="ADAL" clId="{1A9627BB-B588-4E2A-9D15-10E6C5D33DFC}" dt="2023-05-07T08:06:31.451" v="9613" actId="47"/>
        <pc:sldMkLst>
          <pc:docMk/>
          <pc:sldMk cId="2857031467" sldId="278"/>
        </pc:sldMkLst>
        <pc:spChg chg="mod">
          <ac:chgData name="Lê Hùng Việt" userId="a6c205a2-2233-4fae-93fe-7516484ff7a4" providerId="ADAL" clId="{1A9627BB-B588-4E2A-9D15-10E6C5D33DFC}" dt="2023-05-07T08:06:25.438" v="9612" actId="20577"/>
          <ac:spMkLst>
            <pc:docMk/>
            <pc:sldMk cId="2857031467" sldId="278"/>
            <ac:spMk id="3" creationId="{BB56E601-3564-2CB1-10DF-409E7DA6320E}"/>
          </ac:spMkLst>
        </pc:spChg>
      </pc:sldChg>
      <pc:sldMasterChg chg="addSp delSp modSp mod delSldLayout modSldLayout">
        <pc:chgData name="Lê Hùng Việt" userId="a6c205a2-2233-4fae-93fe-7516484ff7a4" providerId="ADAL" clId="{1A9627BB-B588-4E2A-9D15-10E6C5D33DFC}" dt="2023-05-07T08:27:34.726" v="9937" actId="1076"/>
        <pc:sldMasterMkLst>
          <pc:docMk/>
          <pc:sldMasterMk cId="2305408725" sldId="2147483648"/>
        </pc:sldMasterMkLst>
        <pc:spChg chg="mod">
          <ac:chgData name="Lê Hùng Việt" userId="a6c205a2-2233-4fae-93fe-7516484ff7a4" providerId="ADAL" clId="{1A9627BB-B588-4E2A-9D15-10E6C5D33DFC}" dt="2023-05-06T10:13:55.436" v="7" actId="255"/>
          <ac:spMkLst>
            <pc:docMk/>
            <pc:sldMasterMk cId="2305408725" sldId="2147483648"/>
            <ac:spMk id="2" creationId="{C61D74C4-2793-45C9-861E-3B173BB8701C}"/>
          </ac:spMkLst>
        </pc:spChg>
        <pc:spChg chg="mod">
          <ac:chgData name="Lê Hùng Việt" userId="a6c205a2-2233-4fae-93fe-7516484ff7a4" providerId="ADAL" clId="{1A9627BB-B588-4E2A-9D15-10E6C5D33DFC}" dt="2023-05-06T10:22:10.130" v="352"/>
          <ac:spMkLst>
            <pc:docMk/>
            <pc:sldMasterMk cId="2305408725" sldId="2147483648"/>
            <ac:spMk id="13" creationId="{2FA8C9D9-D77D-F76D-A6BC-CFFE3730AF19}"/>
          </ac:spMkLst>
        </pc:spChg>
        <pc:spChg chg="mod">
          <ac:chgData name="Lê Hùng Việt" userId="a6c205a2-2233-4fae-93fe-7516484ff7a4" providerId="ADAL" clId="{1A9627BB-B588-4E2A-9D15-10E6C5D33DFC}" dt="2023-05-06T10:22:10.130" v="352"/>
          <ac:spMkLst>
            <pc:docMk/>
            <pc:sldMasterMk cId="2305408725" sldId="2147483648"/>
            <ac:spMk id="14" creationId="{EEF0C5A4-70DE-A7D5-5C9B-A43981E06864}"/>
          </ac:spMkLst>
        </pc:spChg>
        <pc:spChg chg="mod">
          <ac:chgData name="Lê Hùng Việt" userId="a6c205a2-2233-4fae-93fe-7516484ff7a4" providerId="ADAL" clId="{1A9627BB-B588-4E2A-9D15-10E6C5D33DFC}" dt="2023-05-06T10:22:10.130" v="352"/>
          <ac:spMkLst>
            <pc:docMk/>
            <pc:sldMasterMk cId="2305408725" sldId="2147483648"/>
            <ac:spMk id="15" creationId="{C9CF331E-8A07-85B4-9AF2-830F0F8C6F6C}"/>
          </ac:spMkLst>
        </pc:spChg>
        <pc:spChg chg="mod">
          <ac:chgData name="Lê Hùng Việt" userId="a6c205a2-2233-4fae-93fe-7516484ff7a4" providerId="ADAL" clId="{1A9627BB-B588-4E2A-9D15-10E6C5D33DFC}" dt="2023-05-06T10:22:10.130" v="352"/>
          <ac:spMkLst>
            <pc:docMk/>
            <pc:sldMasterMk cId="2305408725" sldId="2147483648"/>
            <ac:spMk id="16" creationId="{65A105E7-D459-25B0-081C-5F3197A121C8}"/>
          </ac:spMkLst>
        </pc:spChg>
        <pc:spChg chg="mod">
          <ac:chgData name="Lê Hùng Việt" userId="a6c205a2-2233-4fae-93fe-7516484ff7a4" providerId="ADAL" clId="{1A9627BB-B588-4E2A-9D15-10E6C5D33DFC}" dt="2023-05-06T10:22:10.130" v="352"/>
          <ac:spMkLst>
            <pc:docMk/>
            <pc:sldMasterMk cId="2305408725" sldId="2147483648"/>
            <ac:spMk id="17" creationId="{51337694-ABD2-62FE-E3BD-10A69350A5BD}"/>
          </ac:spMkLst>
        </pc:spChg>
        <pc:spChg chg="mod">
          <ac:chgData name="Lê Hùng Việt" userId="a6c205a2-2233-4fae-93fe-7516484ff7a4" providerId="ADAL" clId="{1A9627BB-B588-4E2A-9D15-10E6C5D33DFC}" dt="2023-05-06T10:22:10.130" v="352"/>
          <ac:spMkLst>
            <pc:docMk/>
            <pc:sldMasterMk cId="2305408725" sldId="2147483648"/>
            <ac:spMk id="18" creationId="{5306A324-6C80-36CE-BEB9-A01F443EA92E}"/>
          </ac:spMkLst>
        </pc:spChg>
        <pc:spChg chg="mod">
          <ac:chgData name="Lê Hùng Việt" userId="a6c205a2-2233-4fae-93fe-7516484ff7a4" providerId="ADAL" clId="{1A9627BB-B588-4E2A-9D15-10E6C5D33DFC}" dt="2023-05-06T10:22:10.130" v="352"/>
          <ac:spMkLst>
            <pc:docMk/>
            <pc:sldMasterMk cId="2305408725" sldId="2147483648"/>
            <ac:spMk id="19" creationId="{F6C50E42-9F4A-6A54-3907-AE2D6DA56EEF}"/>
          </ac:spMkLst>
        </pc:spChg>
        <pc:spChg chg="mod">
          <ac:chgData name="Lê Hùng Việt" userId="a6c205a2-2233-4fae-93fe-7516484ff7a4" providerId="ADAL" clId="{1A9627BB-B588-4E2A-9D15-10E6C5D33DFC}" dt="2023-05-06T10:22:10.130" v="352"/>
          <ac:spMkLst>
            <pc:docMk/>
            <pc:sldMasterMk cId="2305408725" sldId="2147483648"/>
            <ac:spMk id="20" creationId="{624CE6F3-484B-2FFF-FA13-5776272545A1}"/>
          </ac:spMkLst>
        </pc:spChg>
        <pc:spChg chg="mod">
          <ac:chgData name="Lê Hùng Việt" userId="a6c205a2-2233-4fae-93fe-7516484ff7a4" providerId="ADAL" clId="{1A9627BB-B588-4E2A-9D15-10E6C5D33DFC}" dt="2023-05-06T10:22:10.130" v="352"/>
          <ac:spMkLst>
            <pc:docMk/>
            <pc:sldMasterMk cId="2305408725" sldId="2147483648"/>
            <ac:spMk id="21" creationId="{421DC933-91D5-A6E1-882B-8B6636A8499B}"/>
          </ac:spMkLst>
        </pc:spChg>
        <pc:spChg chg="mod">
          <ac:chgData name="Lê Hùng Việt" userId="a6c205a2-2233-4fae-93fe-7516484ff7a4" providerId="ADAL" clId="{1A9627BB-B588-4E2A-9D15-10E6C5D33DFC}" dt="2023-05-06T10:22:10.130" v="352"/>
          <ac:spMkLst>
            <pc:docMk/>
            <pc:sldMasterMk cId="2305408725" sldId="2147483648"/>
            <ac:spMk id="22" creationId="{D5DF5A08-A991-F330-5B33-E2F3D1CF213E}"/>
          </ac:spMkLst>
        </pc:spChg>
        <pc:spChg chg="mod">
          <ac:chgData name="Lê Hùng Việt" userId="a6c205a2-2233-4fae-93fe-7516484ff7a4" providerId="ADAL" clId="{1A9627BB-B588-4E2A-9D15-10E6C5D33DFC}" dt="2023-05-06T10:22:23.577" v="356"/>
          <ac:spMkLst>
            <pc:docMk/>
            <pc:sldMasterMk cId="2305408725" sldId="2147483648"/>
            <ac:spMk id="29" creationId="{83B8E0FF-4278-BA0B-CE69-A7A0FE2CE4A4}"/>
          </ac:spMkLst>
        </pc:spChg>
        <pc:spChg chg="mod">
          <ac:chgData name="Lê Hùng Việt" userId="a6c205a2-2233-4fae-93fe-7516484ff7a4" providerId="ADAL" clId="{1A9627BB-B588-4E2A-9D15-10E6C5D33DFC}" dt="2023-05-06T10:22:23.577" v="356"/>
          <ac:spMkLst>
            <pc:docMk/>
            <pc:sldMasterMk cId="2305408725" sldId="2147483648"/>
            <ac:spMk id="30" creationId="{6CDF8734-8BF3-C8B2-C13E-23236DB61654}"/>
          </ac:spMkLst>
        </pc:spChg>
        <pc:spChg chg="mod">
          <ac:chgData name="Lê Hùng Việt" userId="a6c205a2-2233-4fae-93fe-7516484ff7a4" providerId="ADAL" clId="{1A9627BB-B588-4E2A-9D15-10E6C5D33DFC}" dt="2023-05-06T10:22:23.577" v="356"/>
          <ac:spMkLst>
            <pc:docMk/>
            <pc:sldMasterMk cId="2305408725" sldId="2147483648"/>
            <ac:spMk id="31" creationId="{5269F15B-55A6-E791-B080-E63ABA230A86}"/>
          </ac:spMkLst>
        </pc:spChg>
        <pc:spChg chg="mod">
          <ac:chgData name="Lê Hùng Việt" userId="a6c205a2-2233-4fae-93fe-7516484ff7a4" providerId="ADAL" clId="{1A9627BB-B588-4E2A-9D15-10E6C5D33DFC}" dt="2023-05-06T10:22:23.577" v="356"/>
          <ac:spMkLst>
            <pc:docMk/>
            <pc:sldMasterMk cId="2305408725" sldId="2147483648"/>
            <ac:spMk id="32" creationId="{80949D93-9BC0-605B-DEF3-EFBD91D8FAE3}"/>
          </ac:spMkLst>
        </pc:spChg>
        <pc:spChg chg="mod">
          <ac:chgData name="Lê Hùng Việt" userId="a6c205a2-2233-4fae-93fe-7516484ff7a4" providerId="ADAL" clId="{1A9627BB-B588-4E2A-9D15-10E6C5D33DFC}" dt="2023-05-06T10:22:23.577" v="356"/>
          <ac:spMkLst>
            <pc:docMk/>
            <pc:sldMasterMk cId="2305408725" sldId="2147483648"/>
            <ac:spMk id="33" creationId="{A7EAE1AA-4DC2-5CA1-D209-04AE47B1476B}"/>
          </ac:spMkLst>
        </pc:spChg>
        <pc:spChg chg="mod">
          <ac:chgData name="Lê Hùng Việt" userId="a6c205a2-2233-4fae-93fe-7516484ff7a4" providerId="ADAL" clId="{1A9627BB-B588-4E2A-9D15-10E6C5D33DFC}" dt="2023-05-06T10:22:23.577" v="356"/>
          <ac:spMkLst>
            <pc:docMk/>
            <pc:sldMasterMk cId="2305408725" sldId="2147483648"/>
            <ac:spMk id="34" creationId="{5F2ADE3E-1007-0FBE-3F10-C3E5B2053041}"/>
          </ac:spMkLst>
        </pc:spChg>
        <pc:spChg chg="mod">
          <ac:chgData name="Lê Hùng Việt" userId="a6c205a2-2233-4fae-93fe-7516484ff7a4" providerId="ADAL" clId="{1A9627BB-B588-4E2A-9D15-10E6C5D33DFC}" dt="2023-05-06T10:22:23.577" v="356"/>
          <ac:spMkLst>
            <pc:docMk/>
            <pc:sldMasterMk cId="2305408725" sldId="2147483648"/>
            <ac:spMk id="35" creationId="{DA79EAA6-8E01-990A-2886-9CF7F237FD54}"/>
          </ac:spMkLst>
        </pc:spChg>
        <pc:spChg chg="mod">
          <ac:chgData name="Lê Hùng Việt" userId="a6c205a2-2233-4fae-93fe-7516484ff7a4" providerId="ADAL" clId="{1A9627BB-B588-4E2A-9D15-10E6C5D33DFC}" dt="2023-05-06T10:22:23.577" v="356"/>
          <ac:spMkLst>
            <pc:docMk/>
            <pc:sldMasterMk cId="2305408725" sldId="2147483648"/>
            <ac:spMk id="36" creationId="{9899CB0F-2C3B-2A20-3776-842903AE2353}"/>
          </ac:spMkLst>
        </pc:spChg>
        <pc:spChg chg="mod">
          <ac:chgData name="Lê Hùng Việt" userId="a6c205a2-2233-4fae-93fe-7516484ff7a4" providerId="ADAL" clId="{1A9627BB-B588-4E2A-9D15-10E6C5D33DFC}" dt="2023-05-06T10:22:23.577" v="356"/>
          <ac:spMkLst>
            <pc:docMk/>
            <pc:sldMasterMk cId="2305408725" sldId="2147483648"/>
            <ac:spMk id="37" creationId="{3AD23EEE-8295-4D09-2483-3A2DBAD12FB5}"/>
          </ac:spMkLst>
        </pc:spChg>
        <pc:spChg chg="mod">
          <ac:chgData name="Lê Hùng Việt" userId="a6c205a2-2233-4fae-93fe-7516484ff7a4" providerId="ADAL" clId="{1A9627BB-B588-4E2A-9D15-10E6C5D33DFC}" dt="2023-05-06T10:22:23.577" v="356"/>
          <ac:spMkLst>
            <pc:docMk/>
            <pc:sldMasterMk cId="2305408725" sldId="2147483648"/>
            <ac:spMk id="38" creationId="{81408984-34EB-42AF-7A49-2C52DFFDB4C3}"/>
          </ac:spMkLst>
        </pc:spChg>
        <pc:spChg chg="mod">
          <ac:chgData name="Lê Hùng Việt" userId="a6c205a2-2233-4fae-93fe-7516484ff7a4" providerId="ADAL" clId="{1A9627BB-B588-4E2A-9D15-10E6C5D33DFC}" dt="2023-05-06T10:23:59.867" v="361"/>
          <ac:spMkLst>
            <pc:docMk/>
            <pc:sldMasterMk cId="2305408725" sldId="2147483648"/>
            <ac:spMk id="40" creationId="{AC1F1652-7392-B46D-92D5-7FA81471037B}"/>
          </ac:spMkLst>
        </pc:spChg>
        <pc:spChg chg="mod">
          <ac:chgData name="Lê Hùng Việt" userId="a6c205a2-2233-4fae-93fe-7516484ff7a4" providerId="ADAL" clId="{1A9627BB-B588-4E2A-9D15-10E6C5D33DFC}" dt="2023-05-06T10:23:59.867" v="361"/>
          <ac:spMkLst>
            <pc:docMk/>
            <pc:sldMasterMk cId="2305408725" sldId="2147483648"/>
            <ac:spMk id="41" creationId="{A464B6AC-C105-D818-1C74-34322D3C9088}"/>
          </ac:spMkLst>
        </pc:spChg>
        <pc:grpChg chg="add del mod">
          <ac:chgData name="Lê Hùng Việt" userId="a6c205a2-2233-4fae-93fe-7516484ff7a4" providerId="ADAL" clId="{1A9627BB-B588-4E2A-9D15-10E6C5D33DFC}" dt="2023-05-06T10:22:19.708" v="355"/>
          <ac:grpSpMkLst>
            <pc:docMk/>
            <pc:sldMasterMk cId="2305408725" sldId="2147483648"/>
            <ac:grpSpMk id="7" creationId="{351AA3D0-7A1C-9812-EE76-E3767733EABE}"/>
          </ac:grpSpMkLst>
        </pc:grpChg>
        <pc:grpChg chg="mod">
          <ac:chgData name="Lê Hùng Việt" userId="a6c205a2-2233-4fae-93fe-7516484ff7a4" providerId="ADAL" clId="{1A9627BB-B588-4E2A-9D15-10E6C5D33DFC}" dt="2023-05-06T10:22:10.130" v="352"/>
          <ac:grpSpMkLst>
            <pc:docMk/>
            <pc:sldMasterMk cId="2305408725" sldId="2147483648"/>
            <ac:grpSpMk id="8" creationId="{9AC0F0C5-5479-394E-386E-45D9D5E42271}"/>
          </ac:grpSpMkLst>
        </pc:grpChg>
        <pc:grpChg chg="mod">
          <ac:chgData name="Lê Hùng Việt" userId="a6c205a2-2233-4fae-93fe-7516484ff7a4" providerId="ADAL" clId="{1A9627BB-B588-4E2A-9D15-10E6C5D33DFC}" dt="2023-05-06T10:22:10.130" v="352"/>
          <ac:grpSpMkLst>
            <pc:docMk/>
            <pc:sldMasterMk cId="2305408725" sldId="2147483648"/>
            <ac:grpSpMk id="9" creationId="{C18F03BD-9AB1-D12A-D564-CA19946E0FAD}"/>
          </ac:grpSpMkLst>
        </pc:grpChg>
        <pc:grpChg chg="mod">
          <ac:chgData name="Lê Hùng Việt" userId="a6c205a2-2233-4fae-93fe-7516484ff7a4" providerId="ADAL" clId="{1A9627BB-B588-4E2A-9D15-10E6C5D33DFC}" dt="2023-05-06T10:22:10.130" v="352"/>
          <ac:grpSpMkLst>
            <pc:docMk/>
            <pc:sldMasterMk cId="2305408725" sldId="2147483648"/>
            <ac:grpSpMk id="10" creationId="{5F0790FD-CFFF-EC49-F8CC-937137047F79}"/>
          </ac:grpSpMkLst>
        </pc:grpChg>
        <pc:grpChg chg="mod">
          <ac:chgData name="Lê Hùng Việt" userId="a6c205a2-2233-4fae-93fe-7516484ff7a4" providerId="ADAL" clId="{1A9627BB-B588-4E2A-9D15-10E6C5D33DFC}" dt="2023-05-06T10:22:10.130" v="352"/>
          <ac:grpSpMkLst>
            <pc:docMk/>
            <pc:sldMasterMk cId="2305408725" sldId="2147483648"/>
            <ac:grpSpMk id="11" creationId="{66651024-4756-5C9B-3BC9-7255EBD4C994}"/>
          </ac:grpSpMkLst>
        </pc:grpChg>
        <pc:grpChg chg="mod">
          <ac:chgData name="Lê Hùng Việt" userId="a6c205a2-2233-4fae-93fe-7516484ff7a4" providerId="ADAL" clId="{1A9627BB-B588-4E2A-9D15-10E6C5D33DFC}" dt="2023-05-06T10:22:10.130" v="352"/>
          <ac:grpSpMkLst>
            <pc:docMk/>
            <pc:sldMasterMk cId="2305408725" sldId="2147483648"/>
            <ac:grpSpMk id="12" creationId="{847D8380-ADD1-E643-4485-5EBAB4342842}"/>
          </ac:grpSpMkLst>
        </pc:grpChg>
        <pc:grpChg chg="add del mod">
          <ac:chgData name="Lê Hùng Việt" userId="a6c205a2-2233-4fae-93fe-7516484ff7a4" providerId="ADAL" clId="{1A9627BB-B588-4E2A-9D15-10E6C5D33DFC}" dt="2023-05-06T10:23:08.339" v="359"/>
          <ac:grpSpMkLst>
            <pc:docMk/>
            <pc:sldMasterMk cId="2305408725" sldId="2147483648"/>
            <ac:grpSpMk id="23" creationId="{20FA646C-B991-2954-B5C6-CE528FEB6260}"/>
          </ac:grpSpMkLst>
        </pc:grpChg>
        <pc:grpChg chg="mod">
          <ac:chgData name="Lê Hùng Việt" userId="a6c205a2-2233-4fae-93fe-7516484ff7a4" providerId="ADAL" clId="{1A9627BB-B588-4E2A-9D15-10E6C5D33DFC}" dt="2023-05-06T10:22:23.577" v="356"/>
          <ac:grpSpMkLst>
            <pc:docMk/>
            <pc:sldMasterMk cId="2305408725" sldId="2147483648"/>
            <ac:grpSpMk id="24" creationId="{70C80AC7-FF5D-87A2-F26F-B9E41AB8239C}"/>
          </ac:grpSpMkLst>
        </pc:grpChg>
        <pc:grpChg chg="mod">
          <ac:chgData name="Lê Hùng Việt" userId="a6c205a2-2233-4fae-93fe-7516484ff7a4" providerId="ADAL" clId="{1A9627BB-B588-4E2A-9D15-10E6C5D33DFC}" dt="2023-05-06T10:22:23.577" v="356"/>
          <ac:grpSpMkLst>
            <pc:docMk/>
            <pc:sldMasterMk cId="2305408725" sldId="2147483648"/>
            <ac:grpSpMk id="25" creationId="{CD7B56E5-B53A-49DB-0098-D74024D8E441}"/>
          </ac:grpSpMkLst>
        </pc:grpChg>
        <pc:grpChg chg="mod">
          <ac:chgData name="Lê Hùng Việt" userId="a6c205a2-2233-4fae-93fe-7516484ff7a4" providerId="ADAL" clId="{1A9627BB-B588-4E2A-9D15-10E6C5D33DFC}" dt="2023-05-06T10:22:23.577" v="356"/>
          <ac:grpSpMkLst>
            <pc:docMk/>
            <pc:sldMasterMk cId="2305408725" sldId="2147483648"/>
            <ac:grpSpMk id="26" creationId="{75644401-878D-1C59-B369-DE6426FB6C34}"/>
          </ac:grpSpMkLst>
        </pc:grpChg>
        <pc:grpChg chg="mod">
          <ac:chgData name="Lê Hùng Việt" userId="a6c205a2-2233-4fae-93fe-7516484ff7a4" providerId="ADAL" clId="{1A9627BB-B588-4E2A-9D15-10E6C5D33DFC}" dt="2023-05-06T10:22:23.577" v="356"/>
          <ac:grpSpMkLst>
            <pc:docMk/>
            <pc:sldMasterMk cId="2305408725" sldId="2147483648"/>
            <ac:grpSpMk id="27" creationId="{E3B5C8A4-5CCD-3532-91F3-907BA8813E9C}"/>
          </ac:grpSpMkLst>
        </pc:grpChg>
        <pc:grpChg chg="mod">
          <ac:chgData name="Lê Hùng Việt" userId="a6c205a2-2233-4fae-93fe-7516484ff7a4" providerId="ADAL" clId="{1A9627BB-B588-4E2A-9D15-10E6C5D33DFC}" dt="2023-05-06T10:22:23.577" v="356"/>
          <ac:grpSpMkLst>
            <pc:docMk/>
            <pc:sldMasterMk cId="2305408725" sldId="2147483648"/>
            <ac:grpSpMk id="28" creationId="{80ACDC0E-CBF3-A198-22A5-8D884CD17DCF}"/>
          </ac:grpSpMkLst>
        </pc:grpChg>
        <pc:grpChg chg="add mod">
          <ac:chgData name="Lê Hùng Việt" userId="a6c205a2-2233-4fae-93fe-7516484ff7a4" providerId="ADAL" clId="{1A9627BB-B588-4E2A-9D15-10E6C5D33DFC}" dt="2023-05-07T08:27:34.726" v="9937" actId="1076"/>
          <ac:grpSpMkLst>
            <pc:docMk/>
            <pc:sldMasterMk cId="2305408725" sldId="2147483648"/>
            <ac:grpSpMk id="39" creationId="{E38DDF31-0F32-BCA2-A682-CB32E82C7A69}"/>
          </ac:grpSpMkLst>
        </pc:grpChg>
        <pc:picChg chg="add mod">
          <ac:chgData name="Lê Hùng Việt" userId="a6c205a2-2233-4fae-93fe-7516484ff7a4" providerId="ADAL" clId="{1A9627BB-B588-4E2A-9D15-10E6C5D33DFC}" dt="2023-05-07T03:12:33.607" v="8523" actId="14100"/>
          <ac:picMkLst>
            <pc:docMk/>
            <pc:sldMasterMk cId="2305408725" sldId="2147483648"/>
            <ac:picMk id="7170" creationId="{E0BA61D5-BACE-FBB0-C105-424D7B1DCCB5}"/>
          </ac:picMkLst>
        </pc:picChg>
        <pc:sldLayoutChg chg="modSp">
          <pc:chgData name="Lê Hùng Việt" userId="a6c205a2-2233-4fae-93fe-7516484ff7a4" providerId="ADAL" clId="{1A9627BB-B588-4E2A-9D15-10E6C5D33DFC}" dt="2023-05-06T10:10:00.378" v="4" actId="2711"/>
          <pc:sldLayoutMkLst>
            <pc:docMk/>
            <pc:sldMasterMk cId="2305408725" sldId="2147483648"/>
            <pc:sldLayoutMk cId="448826147" sldId="2147483649"/>
          </pc:sldLayoutMkLst>
          <pc:spChg chg="mod">
            <ac:chgData name="Lê Hùng Việt" userId="a6c205a2-2233-4fae-93fe-7516484ff7a4" providerId="ADAL" clId="{1A9627BB-B588-4E2A-9D15-10E6C5D33DFC}" dt="2023-05-06T10:10:00.378" v="4" actId="2711"/>
            <ac:spMkLst>
              <pc:docMk/>
              <pc:sldMasterMk cId="2305408725" sldId="2147483648"/>
              <pc:sldLayoutMk cId="448826147" sldId="2147483649"/>
              <ac:spMk id="2" creationId="{41D458AF-8232-2163-B390-E7C8827A1F6A}"/>
            </ac:spMkLst>
          </pc:spChg>
        </pc:sldLayoutChg>
        <pc:sldLayoutChg chg="modSp">
          <pc:chgData name="Lê Hùng Việt" userId="a6c205a2-2233-4fae-93fe-7516484ff7a4" providerId="ADAL" clId="{1A9627BB-B588-4E2A-9D15-10E6C5D33DFC}" dt="2023-05-06T09:55:27.644" v="1"/>
          <pc:sldLayoutMkLst>
            <pc:docMk/>
            <pc:sldMasterMk cId="2305408725" sldId="2147483648"/>
            <pc:sldLayoutMk cId="3555281112" sldId="2147483650"/>
          </pc:sldLayoutMkLst>
          <pc:spChg chg="mod">
            <ac:chgData name="Lê Hùng Việt" userId="a6c205a2-2233-4fae-93fe-7516484ff7a4" providerId="ADAL" clId="{1A9627BB-B588-4E2A-9D15-10E6C5D33DFC}" dt="2023-05-06T09:55:27.644" v="1"/>
            <ac:spMkLst>
              <pc:docMk/>
              <pc:sldMasterMk cId="2305408725" sldId="2147483648"/>
              <pc:sldLayoutMk cId="3555281112" sldId="2147483650"/>
              <ac:spMk id="2" creationId="{9DAAE094-1F85-9B16-024E-FD698A2B80B4}"/>
            </ac:spMkLst>
          </pc:spChg>
        </pc:sldLayoutChg>
        <pc:sldLayoutChg chg="del setBg">
          <pc:chgData name="Lê Hùng Việt" userId="a6c205a2-2233-4fae-93fe-7516484ff7a4" providerId="ADAL" clId="{1A9627BB-B588-4E2A-9D15-10E6C5D33DFC}" dt="2023-05-07T01:55:37.945" v="5844" actId="47"/>
          <pc:sldLayoutMkLst>
            <pc:docMk/>
            <pc:sldMasterMk cId="2305408725" sldId="2147483648"/>
            <pc:sldLayoutMk cId="1408189047" sldId="2147483663"/>
          </pc:sldLayoutMkLst>
        </pc:sldLayoutChg>
      </pc:sldMasterChg>
      <pc:sldMasterChg chg="modSldLayout">
        <pc:chgData name="Lê Hùng Việt" userId="a6c205a2-2233-4fae-93fe-7516484ff7a4" providerId="ADAL" clId="{1A9627BB-B588-4E2A-9D15-10E6C5D33DFC}" dt="2023-05-07T01:37:12.243" v="5089"/>
        <pc:sldMasterMkLst>
          <pc:docMk/>
          <pc:sldMasterMk cId="3459764486" sldId="2147483663"/>
        </pc:sldMasterMkLst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863009003" sldId="2147483664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2643044256" sldId="2147483665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54316762" sldId="2147483666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837526124" sldId="2147483667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4246299299" sldId="2147483668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408824650" sldId="2147483669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1234184958" sldId="2147483670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3302750836" sldId="2147483671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1589809191" sldId="2147483672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3906891433" sldId="2147483673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2165904652" sldId="2147483674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3226066320" sldId="2147483675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4075503510" sldId="2147483676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2471336769" sldId="2147483677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4141014871" sldId="2147483678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2863958007" sldId="2147483679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155423121" sldId="2147483680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501328651" sldId="2147483681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1998031544" sldId="2147483682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442645681" sldId="2147483683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1015523692" sldId="2147483684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3216271387" sldId="2147483685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2289942877" sldId="2147483686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188122629" sldId="2147483687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1882152312" sldId="2147483688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5370571" sldId="2147483689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1585182485" sldId="2147483690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1395163848" sldId="2147483691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3866511125" sldId="2147483692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3277088878" sldId="2147483693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2764901252" sldId="2147483694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1646470024" sldId="2147483695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321276468" sldId="2147483696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3524290242" sldId="2147483697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2945800278" sldId="2147483698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684894812" sldId="2147483699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3181385111" sldId="2147483700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2883789151" sldId="2147483701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3124723503" sldId="2147483702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1528314673" sldId="2147483703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2344313001" sldId="2147483704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3330377300" sldId="2147483705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3500086033" sldId="2147483706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952230643" sldId="2147483707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3156407553" sldId="2147483708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693588274" sldId="2147483709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2383726184" sldId="2147483710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2416320613" sldId="2147483711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2195236540" sldId="2147483712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2281526609" sldId="2147483713"/>
          </pc:sldLayoutMkLst>
        </pc:sldLayoutChg>
        <pc:sldLayoutChg chg="setBg">
          <pc:chgData name="Lê Hùng Việt" userId="a6c205a2-2233-4fae-93fe-7516484ff7a4" providerId="ADAL" clId="{1A9627BB-B588-4E2A-9D15-10E6C5D33DFC}" dt="2023-05-07T01:37:12.243" v="5089"/>
          <pc:sldLayoutMkLst>
            <pc:docMk/>
            <pc:sldMasterMk cId="3459764486" sldId="2147483663"/>
            <pc:sldLayoutMk cId="4153485367" sldId="2147483714"/>
          </pc:sldLayoutMkLst>
        </pc:sldLayoutChg>
      </pc:sldMasterChg>
    </pc:docChg>
  </pc:docChgLst>
  <pc:docChgLst>
    <pc:chgData name="Lê Hùng Việt" userId="a6c205a2-2233-4fae-93fe-7516484ff7a4" providerId="ADAL" clId="{AD14DBEA-8969-4CBD-BB8C-7D90BE4DB715}"/>
    <pc:docChg chg="undo redo custSel addSld delSld modSld sldOrd modMainMaster">
      <pc:chgData name="Lê Hùng Việt" userId="a6c205a2-2233-4fae-93fe-7516484ff7a4" providerId="ADAL" clId="{AD14DBEA-8969-4CBD-BB8C-7D90BE4DB715}" dt="2023-09-22T01:31:56.355" v="10941" actId="1076"/>
      <pc:docMkLst>
        <pc:docMk/>
      </pc:docMkLst>
      <pc:sldChg chg="addSp delSp modSp add del mod setBg modNotesTx">
        <pc:chgData name="Lê Hùng Việt" userId="a6c205a2-2233-4fae-93fe-7516484ff7a4" providerId="ADAL" clId="{AD14DBEA-8969-4CBD-BB8C-7D90BE4DB715}" dt="2023-09-21T15:08:53.542" v="4514" actId="20577"/>
        <pc:sldMkLst>
          <pc:docMk/>
          <pc:sldMk cId="3985092561" sldId="257"/>
        </pc:sldMkLst>
        <pc:spChg chg="mod">
          <ac:chgData name="Lê Hùng Việt" userId="a6c205a2-2233-4fae-93fe-7516484ff7a4" providerId="ADAL" clId="{AD14DBEA-8969-4CBD-BB8C-7D90BE4DB715}" dt="2023-09-19T09:29:14.615" v="242" actId="26606"/>
          <ac:spMkLst>
            <pc:docMk/>
            <pc:sldMk cId="3985092561" sldId="257"/>
            <ac:spMk id="2" creationId="{E7C68650-86B0-8493-0F79-81A3C52619D1}"/>
          </ac:spMkLst>
        </pc:spChg>
        <pc:spChg chg="add mod">
          <ac:chgData name="Lê Hùng Việt" userId="a6c205a2-2233-4fae-93fe-7516484ff7a4" providerId="ADAL" clId="{AD14DBEA-8969-4CBD-BB8C-7D90BE4DB715}" dt="2023-09-19T09:40:10.627" v="297" actId="1076"/>
          <ac:spMkLst>
            <pc:docMk/>
            <pc:sldMk cId="3985092561" sldId="257"/>
            <ac:spMk id="8" creationId="{2C29647D-2E40-41FD-05B0-222E4FBEF365}"/>
          </ac:spMkLst>
        </pc:spChg>
        <pc:spChg chg="add del">
          <ac:chgData name="Lê Hùng Việt" userId="a6c205a2-2233-4fae-93fe-7516484ff7a4" providerId="ADAL" clId="{AD14DBEA-8969-4CBD-BB8C-7D90BE4DB715}" dt="2023-09-19T09:29:14.615" v="242" actId="26606"/>
          <ac:spMkLst>
            <pc:docMk/>
            <pc:sldMk cId="3985092561" sldId="257"/>
            <ac:spMk id="13" creationId="{C0763A76-9F1C-4FC5-82B7-DD475DA461B2}"/>
          </ac:spMkLst>
        </pc:spChg>
        <pc:spChg chg="add del">
          <ac:chgData name="Lê Hùng Việt" userId="a6c205a2-2233-4fae-93fe-7516484ff7a4" providerId="ADAL" clId="{AD14DBEA-8969-4CBD-BB8C-7D90BE4DB715}" dt="2023-09-19T09:29:14.615" v="242" actId="26606"/>
          <ac:spMkLst>
            <pc:docMk/>
            <pc:sldMk cId="3985092561" sldId="257"/>
            <ac:spMk id="15" creationId="{E81BF4F6-F2CF-4984-9D14-D6966D92F99F}"/>
          </ac:spMkLst>
        </pc:spChg>
        <pc:graphicFrameChg chg="add del mod ord">
          <ac:chgData name="Lê Hùng Việt" userId="a6c205a2-2233-4fae-93fe-7516484ff7a4" providerId="ADAL" clId="{AD14DBEA-8969-4CBD-BB8C-7D90BE4DB715}" dt="2023-09-19T09:28:48.599" v="238" actId="478"/>
          <ac:graphicFrameMkLst>
            <pc:docMk/>
            <pc:sldMk cId="3985092561" sldId="257"/>
            <ac:graphicFrameMk id="4" creationId="{BB401483-0932-959A-C62C-11CEDF735DAE}"/>
          </ac:graphicFrameMkLst>
        </pc:graphicFrameChg>
        <pc:picChg chg="add mod ord modCrop">
          <ac:chgData name="Lê Hùng Việt" userId="a6c205a2-2233-4fae-93fe-7516484ff7a4" providerId="ADAL" clId="{AD14DBEA-8969-4CBD-BB8C-7D90BE4DB715}" dt="2023-09-19T09:30:40.787" v="285" actId="1076"/>
          <ac:picMkLst>
            <pc:docMk/>
            <pc:sldMk cId="3985092561" sldId="257"/>
            <ac:picMk id="5" creationId="{4B5B7861-17AD-CD94-B92E-AB9F5D0B69F6}"/>
          </ac:picMkLst>
        </pc:picChg>
        <pc:picChg chg="add del mod modCrop">
          <ac:chgData name="Lê Hùng Việt" userId="a6c205a2-2233-4fae-93fe-7516484ff7a4" providerId="ADAL" clId="{AD14DBEA-8969-4CBD-BB8C-7D90BE4DB715}" dt="2023-09-19T09:16:29.890" v="74" actId="478"/>
          <ac:picMkLst>
            <pc:docMk/>
            <pc:sldMk cId="3985092561" sldId="257"/>
            <ac:picMk id="7" creationId="{007E73CD-9A2B-5292-B919-D109C553CA2C}"/>
          </ac:picMkLst>
        </pc:picChg>
        <pc:picChg chg="add del mod">
          <ac:chgData name="Lê Hùng Việt" userId="a6c205a2-2233-4fae-93fe-7516484ff7a4" providerId="ADAL" clId="{AD14DBEA-8969-4CBD-BB8C-7D90BE4DB715}" dt="2023-09-19T09:45:19.745" v="301" actId="478"/>
          <ac:picMkLst>
            <pc:docMk/>
            <pc:sldMk cId="3985092561" sldId="257"/>
            <ac:picMk id="1026" creationId="{6F4A80D0-0775-E92E-B026-D419FF150BF1}"/>
          </ac:picMkLst>
        </pc:picChg>
      </pc:sldChg>
      <pc:sldChg chg="modSp mod modNotesTx">
        <pc:chgData name="Lê Hùng Việt" userId="a6c205a2-2233-4fae-93fe-7516484ff7a4" providerId="ADAL" clId="{AD14DBEA-8969-4CBD-BB8C-7D90BE4DB715}" dt="2023-09-21T14:44:56.391" v="4220" actId="20577"/>
        <pc:sldMkLst>
          <pc:docMk/>
          <pc:sldMk cId="0" sldId="258"/>
        </pc:sldMkLst>
        <pc:spChg chg="mod">
          <ac:chgData name="Lê Hùng Việt" userId="a6c205a2-2233-4fae-93fe-7516484ff7a4" providerId="ADAL" clId="{AD14DBEA-8969-4CBD-BB8C-7D90BE4DB715}" dt="2023-09-19T08:30:16.690" v="34" actId="20577"/>
          <ac:spMkLst>
            <pc:docMk/>
            <pc:sldMk cId="0" sldId="258"/>
            <ac:spMk id="4" creationId="{E1D5DDC7-1A68-1E6B-DFFD-04D8BD35F916}"/>
          </ac:spMkLst>
        </pc:spChg>
      </pc:sldChg>
      <pc:sldChg chg="del">
        <pc:chgData name="Lê Hùng Việt" userId="a6c205a2-2233-4fae-93fe-7516484ff7a4" providerId="ADAL" clId="{AD14DBEA-8969-4CBD-BB8C-7D90BE4DB715}" dt="2023-09-19T08:29:27.602" v="0" actId="47"/>
        <pc:sldMkLst>
          <pc:docMk/>
          <pc:sldMk cId="987491812" sldId="259"/>
        </pc:sldMkLst>
      </pc:sldChg>
      <pc:sldChg chg="addSp delSp modSp add del mod ord modNotesTx">
        <pc:chgData name="Lê Hùng Việt" userId="a6c205a2-2233-4fae-93fe-7516484ff7a4" providerId="ADAL" clId="{AD14DBEA-8969-4CBD-BB8C-7D90BE4DB715}" dt="2023-09-21T16:30:00.005" v="9048" actId="20577"/>
        <pc:sldMkLst>
          <pc:docMk/>
          <pc:sldMk cId="2005607187" sldId="260"/>
        </pc:sldMkLst>
        <pc:spChg chg="mod">
          <ac:chgData name="Lê Hùng Việt" userId="a6c205a2-2233-4fae-93fe-7516484ff7a4" providerId="ADAL" clId="{AD14DBEA-8969-4CBD-BB8C-7D90BE4DB715}" dt="2023-09-20T02:02:33.780" v="1330" actId="20577"/>
          <ac:spMkLst>
            <pc:docMk/>
            <pc:sldMk cId="2005607187" sldId="260"/>
            <ac:spMk id="2" creationId="{AA97CE8D-0BEC-2AD4-87E4-77F140E8EF5D}"/>
          </ac:spMkLst>
        </pc:spChg>
        <pc:spChg chg="add del">
          <ac:chgData name="Lê Hùng Việt" userId="a6c205a2-2233-4fae-93fe-7516484ff7a4" providerId="ADAL" clId="{AD14DBEA-8969-4CBD-BB8C-7D90BE4DB715}" dt="2023-09-20T07:10:13.227" v="2575"/>
          <ac:spMkLst>
            <pc:docMk/>
            <pc:sldMk cId="2005607187" sldId="260"/>
            <ac:spMk id="4" creationId="{952AB4B1-BE3C-E3F0-3F90-9CA612E929AE}"/>
          </ac:spMkLst>
        </pc:spChg>
        <pc:spChg chg="add mod">
          <ac:chgData name="Lê Hùng Việt" userId="a6c205a2-2233-4fae-93fe-7516484ff7a4" providerId="ADAL" clId="{AD14DBEA-8969-4CBD-BB8C-7D90BE4DB715}" dt="2023-09-20T07:33:40.674" v="2926" actId="1076"/>
          <ac:spMkLst>
            <pc:docMk/>
            <pc:sldMk cId="2005607187" sldId="260"/>
            <ac:spMk id="7" creationId="{306987AC-7C0D-81CA-3700-E51ADE6503A0}"/>
          </ac:spMkLst>
        </pc:spChg>
        <pc:spChg chg="mod">
          <ac:chgData name="Lê Hùng Việt" userId="a6c205a2-2233-4fae-93fe-7516484ff7a4" providerId="ADAL" clId="{AD14DBEA-8969-4CBD-BB8C-7D90BE4DB715}" dt="2023-09-20T02:05:57.844" v="1431" actId="20577"/>
          <ac:spMkLst>
            <pc:docMk/>
            <pc:sldMk cId="2005607187" sldId="260"/>
            <ac:spMk id="83" creationId="{38538426-456A-4D1C-7861-81C385E03E8C}"/>
          </ac:spMkLst>
        </pc:spChg>
        <pc:spChg chg="mod">
          <ac:chgData name="Lê Hùng Việt" userId="a6c205a2-2233-4fae-93fe-7516484ff7a4" providerId="ADAL" clId="{AD14DBEA-8969-4CBD-BB8C-7D90BE4DB715}" dt="2023-09-20T02:08:00.029" v="1502" actId="20577"/>
          <ac:spMkLst>
            <pc:docMk/>
            <pc:sldMk cId="2005607187" sldId="260"/>
            <ac:spMk id="84" creationId="{51A1007F-1B54-3A3B-D5FA-0179D2E2819D}"/>
          </ac:spMkLst>
        </pc:spChg>
        <pc:spChg chg="mod">
          <ac:chgData name="Lê Hùng Việt" userId="a6c205a2-2233-4fae-93fe-7516484ff7a4" providerId="ADAL" clId="{AD14DBEA-8969-4CBD-BB8C-7D90BE4DB715}" dt="2023-09-20T02:13:44.419" v="1653" actId="20577"/>
          <ac:spMkLst>
            <pc:docMk/>
            <pc:sldMk cId="2005607187" sldId="260"/>
            <ac:spMk id="85" creationId="{4F3C6B7B-FA9C-F1D8-4A4B-76CA57123DAD}"/>
          </ac:spMkLst>
        </pc:spChg>
        <pc:spChg chg="mod">
          <ac:chgData name="Lê Hùng Việt" userId="a6c205a2-2233-4fae-93fe-7516484ff7a4" providerId="ADAL" clId="{AD14DBEA-8969-4CBD-BB8C-7D90BE4DB715}" dt="2023-09-20T08:04:19.465" v="3071" actId="120"/>
          <ac:spMkLst>
            <pc:docMk/>
            <pc:sldMk cId="2005607187" sldId="260"/>
            <ac:spMk id="87" creationId="{4C82CD7C-5893-AF39-F588-0E4CD2EDFD57}"/>
          </ac:spMkLst>
        </pc:spChg>
        <pc:spChg chg="mod">
          <ac:chgData name="Lê Hùng Việt" userId="a6c205a2-2233-4fae-93fe-7516484ff7a4" providerId="ADAL" clId="{AD14DBEA-8969-4CBD-BB8C-7D90BE4DB715}" dt="2023-09-20T02:14:36.192" v="1698" actId="20577"/>
          <ac:spMkLst>
            <pc:docMk/>
            <pc:sldMk cId="2005607187" sldId="260"/>
            <ac:spMk id="88" creationId="{BFE370E1-C96F-6B05-6330-7D32BD1B9650}"/>
          </ac:spMkLst>
        </pc:spChg>
        <pc:spChg chg="mod">
          <ac:chgData name="Lê Hùng Việt" userId="a6c205a2-2233-4fae-93fe-7516484ff7a4" providerId="ADAL" clId="{AD14DBEA-8969-4CBD-BB8C-7D90BE4DB715}" dt="2023-09-20T02:15:04.170" v="1702" actId="1076"/>
          <ac:spMkLst>
            <pc:docMk/>
            <pc:sldMk cId="2005607187" sldId="260"/>
            <ac:spMk id="132" creationId="{04C9E777-730D-7339-4B16-087C9BE7B6AA}"/>
          </ac:spMkLst>
        </pc:spChg>
        <pc:spChg chg="del">
          <ac:chgData name="Lê Hùng Việt" userId="a6c205a2-2233-4fae-93fe-7516484ff7a4" providerId="ADAL" clId="{AD14DBEA-8969-4CBD-BB8C-7D90BE4DB715}" dt="2023-09-20T02:08:09.868" v="1503" actId="478"/>
          <ac:spMkLst>
            <pc:docMk/>
            <pc:sldMk cId="2005607187" sldId="260"/>
            <ac:spMk id="153" creationId="{928A8CAC-5F85-5624-F81B-03622C0AFF95}"/>
          </ac:spMkLst>
        </pc:spChg>
        <pc:grpChg chg="mod">
          <ac:chgData name="Lê Hùng Việt" userId="a6c205a2-2233-4fae-93fe-7516484ff7a4" providerId="ADAL" clId="{AD14DBEA-8969-4CBD-BB8C-7D90BE4DB715}" dt="2023-09-20T02:14:41.032" v="1699" actId="1076"/>
          <ac:grpSpMkLst>
            <pc:docMk/>
            <pc:sldMk cId="2005607187" sldId="260"/>
            <ac:grpSpMk id="129" creationId="{83E934CF-D73C-FB76-4F89-61E356B7937F}"/>
          </ac:grpSpMkLst>
        </pc:grpChg>
        <pc:grpChg chg="mod">
          <ac:chgData name="Lê Hùng Việt" userId="a6c205a2-2233-4fae-93fe-7516484ff7a4" providerId="ADAL" clId="{AD14DBEA-8969-4CBD-BB8C-7D90BE4DB715}" dt="2023-09-20T02:14:50.116" v="1700" actId="1076"/>
          <ac:grpSpMkLst>
            <pc:docMk/>
            <pc:sldMk cId="2005607187" sldId="260"/>
            <ac:grpSpMk id="144" creationId="{B127EEE1-698F-729B-AE97-3C898F8B3D8B}"/>
          </ac:grpSpMkLst>
        </pc:grpChg>
        <pc:grpChg chg="mod">
          <ac:chgData name="Lê Hùng Việt" userId="a6c205a2-2233-4fae-93fe-7516484ff7a4" providerId="ADAL" clId="{AD14DBEA-8969-4CBD-BB8C-7D90BE4DB715}" dt="2023-09-20T02:14:59.698" v="1701" actId="1076"/>
          <ac:grpSpMkLst>
            <pc:docMk/>
            <pc:sldMk cId="2005607187" sldId="260"/>
            <ac:grpSpMk id="149" creationId="{4150FADE-478B-AE34-340B-75BB4F9EB69F}"/>
          </ac:grpSpMkLst>
        </pc:grpChg>
        <pc:picChg chg="add del mod">
          <ac:chgData name="Lê Hùng Việt" userId="a6c205a2-2233-4fae-93fe-7516484ff7a4" providerId="ADAL" clId="{AD14DBEA-8969-4CBD-BB8C-7D90BE4DB715}" dt="2023-09-20T07:33:37.626" v="2924" actId="478"/>
          <ac:picMkLst>
            <pc:docMk/>
            <pc:sldMk cId="2005607187" sldId="260"/>
            <ac:picMk id="6" creationId="{C487540D-5E73-06A8-6E3E-70F7E208DE97}"/>
          </ac:picMkLst>
        </pc:picChg>
      </pc:sldChg>
      <pc:sldChg chg="del">
        <pc:chgData name="Lê Hùng Việt" userId="a6c205a2-2233-4fae-93fe-7516484ff7a4" providerId="ADAL" clId="{AD14DBEA-8969-4CBD-BB8C-7D90BE4DB715}" dt="2023-09-19T08:29:57.640" v="9" actId="2696"/>
        <pc:sldMkLst>
          <pc:docMk/>
          <pc:sldMk cId="2887966221" sldId="261"/>
        </pc:sldMkLst>
      </pc:sldChg>
      <pc:sldChg chg="del">
        <pc:chgData name="Lê Hùng Việt" userId="a6c205a2-2233-4fae-93fe-7516484ff7a4" providerId="ADAL" clId="{AD14DBEA-8969-4CBD-BB8C-7D90BE4DB715}" dt="2023-09-19T08:29:57.640" v="9" actId="2696"/>
        <pc:sldMkLst>
          <pc:docMk/>
          <pc:sldMk cId="1872953038" sldId="262"/>
        </pc:sldMkLst>
      </pc:sldChg>
      <pc:sldChg chg="del">
        <pc:chgData name="Lê Hùng Việt" userId="a6c205a2-2233-4fae-93fe-7516484ff7a4" providerId="ADAL" clId="{AD14DBEA-8969-4CBD-BB8C-7D90BE4DB715}" dt="2023-09-19T08:29:57.640" v="9" actId="2696"/>
        <pc:sldMkLst>
          <pc:docMk/>
          <pc:sldMk cId="2595528498" sldId="263"/>
        </pc:sldMkLst>
      </pc:sldChg>
      <pc:sldChg chg="del">
        <pc:chgData name="Lê Hùng Việt" userId="a6c205a2-2233-4fae-93fe-7516484ff7a4" providerId="ADAL" clId="{AD14DBEA-8969-4CBD-BB8C-7D90BE4DB715}" dt="2023-09-19T08:29:57.640" v="9" actId="2696"/>
        <pc:sldMkLst>
          <pc:docMk/>
          <pc:sldMk cId="4055270455" sldId="264"/>
        </pc:sldMkLst>
      </pc:sldChg>
      <pc:sldChg chg="del">
        <pc:chgData name="Lê Hùng Việt" userId="a6c205a2-2233-4fae-93fe-7516484ff7a4" providerId="ADAL" clId="{AD14DBEA-8969-4CBD-BB8C-7D90BE4DB715}" dt="2023-09-19T08:29:57.640" v="9" actId="2696"/>
        <pc:sldMkLst>
          <pc:docMk/>
          <pc:sldMk cId="1214226184" sldId="265"/>
        </pc:sldMkLst>
      </pc:sldChg>
      <pc:sldChg chg="del">
        <pc:chgData name="Lê Hùng Việt" userId="a6c205a2-2233-4fae-93fe-7516484ff7a4" providerId="ADAL" clId="{AD14DBEA-8969-4CBD-BB8C-7D90BE4DB715}" dt="2023-09-19T08:29:57.640" v="9" actId="2696"/>
        <pc:sldMkLst>
          <pc:docMk/>
          <pc:sldMk cId="2786013537" sldId="266"/>
        </pc:sldMkLst>
      </pc:sldChg>
      <pc:sldChg chg="del">
        <pc:chgData name="Lê Hùng Việt" userId="a6c205a2-2233-4fae-93fe-7516484ff7a4" providerId="ADAL" clId="{AD14DBEA-8969-4CBD-BB8C-7D90BE4DB715}" dt="2023-09-19T08:29:57.640" v="9" actId="2696"/>
        <pc:sldMkLst>
          <pc:docMk/>
          <pc:sldMk cId="4042731090" sldId="274"/>
        </pc:sldMkLst>
      </pc:sldChg>
      <pc:sldChg chg="del">
        <pc:chgData name="Lê Hùng Việt" userId="a6c205a2-2233-4fae-93fe-7516484ff7a4" providerId="ADAL" clId="{AD14DBEA-8969-4CBD-BB8C-7D90BE4DB715}" dt="2023-09-19T08:29:57.640" v="9" actId="2696"/>
        <pc:sldMkLst>
          <pc:docMk/>
          <pc:sldMk cId="790451696" sldId="276"/>
        </pc:sldMkLst>
      </pc:sldChg>
      <pc:sldChg chg="addSp delSp modSp new mod modNotesTx">
        <pc:chgData name="Lê Hùng Việt" userId="a6c205a2-2233-4fae-93fe-7516484ff7a4" providerId="ADAL" clId="{AD14DBEA-8969-4CBD-BB8C-7D90BE4DB715}" dt="2023-09-21T15:48:22.375" v="5062" actId="20577"/>
        <pc:sldMkLst>
          <pc:docMk/>
          <pc:sldMk cId="3619212982" sldId="276"/>
        </pc:sldMkLst>
        <pc:spChg chg="mod">
          <ac:chgData name="Lê Hùng Việt" userId="a6c205a2-2233-4fae-93fe-7516484ff7a4" providerId="ADAL" clId="{AD14DBEA-8969-4CBD-BB8C-7D90BE4DB715}" dt="2023-09-19T09:55:31.479" v="380" actId="113"/>
          <ac:spMkLst>
            <pc:docMk/>
            <pc:sldMk cId="3619212982" sldId="276"/>
            <ac:spMk id="2" creationId="{BA080D17-D115-E876-6C1D-CDEDF0B494B8}"/>
          </ac:spMkLst>
        </pc:spChg>
        <pc:spChg chg="mod">
          <ac:chgData name="Lê Hùng Việt" userId="a6c205a2-2233-4fae-93fe-7516484ff7a4" providerId="ADAL" clId="{AD14DBEA-8969-4CBD-BB8C-7D90BE4DB715}" dt="2023-09-19T09:53:07.102" v="376" actId="1076"/>
          <ac:spMkLst>
            <pc:docMk/>
            <pc:sldMk cId="3619212982" sldId="276"/>
            <ac:spMk id="3" creationId="{2A0F4424-36CB-9DE1-E07A-E8BB37050091}"/>
          </ac:spMkLst>
        </pc:spChg>
        <pc:picChg chg="add del mod">
          <ac:chgData name="Lê Hùng Việt" userId="a6c205a2-2233-4fae-93fe-7516484ff7a4" providerId="ADAL" clId="{AD14DBEA-8969-4CBD-BB8C-7D90BE4DB715}" dt="2023-09-19T09:58:20.032" v="431" actId="478"/>
          <ac:picMkLst>
            <pc:docMk/>
            <pc:sldMk cId="3619212982" sldId="276"/>
            <ac:picMk id="4" creationId="{8E8AEF2F-4DF2-1B97-6235-F896EE18382A}"/>
          </ac:picMkLst>
        </pc:picChg>
        <pc:picChg chg="add mod">
          <ac:chgData name="Lê Hùng Việt" userId="a6c205a2-2233-4fae-93fe-7516484ff7a4" providerId="ADAL" clId="{AD14DBEA-8969-4CBD-BB8C-7D90BE4DB715}" dt="2023-09-19T09:58:36.477" v="438" actId="1076"/>
          <ac:picMkLst>
            <pc:docMk/>
            <pc:sldMk cId="3619212982" sldId="276"/>
            <ac:picMk id="5" creationId="{C02F8C93-C32D-BBA5-C89A-430DBE07F11E}"/>
          </ac:picMkLst>
        </pc:picChg>
        <pc:picChg chg="add mod">
          <ac:chgData name="Lê Hùng Việt" userId="a6c205a2-2233-4fae-93fe-7516484ff7a4" providerId="ADAL" clId="{AD14DBEA-8969-4CBD-BB8C-7D90BE4DB715}" dt="2023-09-21T15:12:45.175" v="4534" actId="1076"/>
          <ac:picMkLst>
            <pc:docMk/>
            <pc:sldMk cId="3619212982" sldId="276"/>
            <ac:picMk id="2050" creationId="{19114571-10D9-989E-A91C-2748E4A9A722}"/>
          </ac:picMkLst>
        </pc:picChg>
      </pc:sldChg>
      <pc:sldChg chg="modSp new del mod">
        <pc:chgData name="Lê Hùng Việt" userId="a6c205a2-2233-4fae-93fe-7516484ff7a4" providerId="ADAL" clId="{AD14DBEA-8969-4CBD-BB8C-7D90BE4DB715}" dt="2023-09-19T10:11:28.789" v="454" actId="47"/>
        <pc:sldMkLst>
          <pc:docMk/>
          <pc:sldMk cId="36052655" sldId="277"/>
        </pc:sldMkLst>
        <pc:spChg chg="mod">
          <ac:chgData name="Lê Hùng Việt" userId="a6c205a2-2233-4fae-93fe-7516484ff7a4" providerId="ADAL" clId="{AD14DBEA-8969-4CBD-BB8C-7D90BE4DB715}" dt="2023-09-19T09:55:45.420" v="397" actId="404"/>
          <ac:spMkLst>
            <pc:docMk/>
            <pc:sldMk cId="36052655" sldId="277"/>
            <ac:spMk id="2" creationId="{A3926E6A-0809-474D-0C48-0FFFAC6B92D4}"/>
          </ac:spMkLst>
        </pc:spChg>
        <pc:spChg chg="mod">
          <ac:chgData name="Lê Hùng Việt" userId="a6c205a2-2233-4fae-93fe-7516484ff7a4" providerId="ADAL" clId="{AD14DBEA-8969-4CBD-BB8C-7D90BE4DB715}" dt="2023-09-19T09:59:47.390" v="453" actId="20577"/>
          <ac:spMkLst>
            <pc:docMk/>
            <pc:sldMk cId="36052655" sldId="277"/>
            <ac:spMk id="3" creationId="{923CF8ED-FD2E-E215-CE13-52B88D1411EB}"/>
          </ac:spMkLst>
        </pc:spChg>
      </pc:sldChg>
      <pc:sldChg chg="del">
        <pc:chgData name="Lê Hùng Việt" userId="a6c205a2-2233-4fae-93fe-7516484ff7a4" providerId="ADAL" clId="{AD14DBEA-8969-4CBD-BB8C-7D90BE4DB715}" dt="2023-09-19T08:30:06.012" v="12" actId="47"/>
        <pc:sldMkLst>
          <pc:docMk/>
          <pc:sldMk cId="369371545" sldId="277"/>
        </pc:sldMkLst>
      </pc:sldChg>
      <pc:sldChg chg="del">
        <pc:chgData name="Lê Hùng Việt" userId="a6c205a2-2233-4fae-93fe-7516484ff7a4" providerId="ADAL" clId="{AD14DBEA-8969-4CBD-BB8C-7D90BE4DB715}" dt="2023-09-19T08:29:28.534" v="1" actId="47"/>
        <pc:sldMkLst>
          <pc:docMk/>
          <pc:sldMk cId="610124712" sldId="278"/>
        </pc:sldMkLst>
      </pc:sldChg>
      <pc:sldChg chg="addSp delSp modSp new mod setBg modNotesTx">
        <pc:chgData name="Lê Hùng Việt" userId="a6c205a2-2233-4fae-93fe-7516484ff7a4" providerId="ADAL" clId="{AD14DBEA-8969-4CBD-BB8C-7D90BE4DB715}" dt="2023-09-21T15:55:26.975" v="5660" actId="20577"/>
        <pc:sldMkLst>
          <pc:docMk/>
          <pc:sldMk cId="1743553339" sldId="278"/>
        </pc:sldMkLst>
        <pc:spChg chg="mod">
          <ac:chgData name="Lê Hùng Việt" userId="a6c205a2-2233-4fae-93fe-7516484ff7a4" providerId="ADAL" clId="{AD14DBEA-8969-4CBD-BB8C-7D90BE4DB715}" dt="2023-09-19T10:44:02.872" v="647" actId="404"/>
          <ac:spMkLst>
            <pc:docMk/>
            <pc:sldMk cId="1743553339" sldId="278"/>
            <ac:spMk id="2" creationId="{339A62E5-2A4D-EC30-D4BC-967355ADFEEA}"/>
          </ac:spMkLst>
        </pc:spChg>
        <pc:spChg chg="del mod">
          <ac:chgData name="Lê Hùng Việt" userId="a6c205a2-2233-4fae-93fe-7516484ff7a4" providerId="ADAL" clId="{AD14DBEA-8969-4CBD-BB8C-7D90BE4DB715}" dt="2023-09-19T10:43:24.543" v="641" actId="26606"/>
          <ac:spMkLst>
            <pc:docMk/>
            <pc:sldMk cId="1743553339" sldId="278"/>
            <ac:spMk id="3" creationId="{15327C09-9282-D052-C1A0-4A80A358E123}"/>
          </ac:spMkLst>
        </pc:spChg>
        <pc:spChg chg="add">
          <ac:chgData name="Lê Hùng Việt" userId="a6c205a2-2233-4fae-93fe-7516484ff7a4" providerId="ADAL" clId="{AD14DBEA-8969-4CBD-BB8C-7D90BE4DB715}" dt="2023-09-19T10:43:24.543" v="641" actId="26606"/>
          <ac:spMkLst>
            <pc:docMk/>
            <pc:sldMk cId="1743553339" sldId="278"/>
            <ac:spMk id="9" creationId="{2E442304-DDBD-4F7B-8017-36BCC863FB40}"/>
          </ac:spMkLst>
        </pc:spChg>
        <pc:spChg chg="add">
          <ac:chgData name="Lê Hùng Việt" userId="a6c205a2-2233-4fae-93fe-7516484ff7a4" providerId="ADAL" clId="{AD14DBEA-8969-4CBD-BB8C-7D90BE4DB715}" dt="2023-09-19T10:43:24.543" v="641" actId="26606"/>
          <ac:spMkLst>
            <pc:docMk/>
            <pc:sldMk cId="1743553339" sldId="278"/>
            <ac:spMk id="11" creationId="{5E107275-3853-46FD-A241-DE4355A42675}"/>
          </ac:spMkLst>
        </pc:spChg>
        <pc:graphicFrameChg chg="add mod">
          <ac:chgData name="Lê Hùng Việt" userId="a6c205a2-2233-4fae-93fe-7516484ff7a4" providerId="ADAL" clId="{AD14DBEA-8969-4CBD-BB8C-7D90BE4DB715}" dt="2023-09-19T12:14:16.782" v="688" actId="20577"/>
          <ac:graphicFrameMkLst>
            <pc:docMk/>
            <pc:sldMk cId="1743553339" sldId="278"/>
            <ac:graphicFrameMk id="5" creationId="{F00DBC30-E1E8-B8EE-C911-786596BDCDC6}"/>
          </ac:graphicFrameMkLst>
        </pc:graphicFrameChg>
        <pc:picChg chg="add mod ord">
          <ac:chgData name="Lê Hùng Việt" userId="a6c205a2-2233-4fae-93fe-7516484ff7a4" providerId="ADAL" clId="{AD14DBEA-8969-4CBD-BB8C-7D90BE4DB715}" dt="2023-09-19T10:44:58.289" v="655" actId="1076"/>
          <ac:picMkLst>
            <pc:docMk/>
            <pc:sldMk cId="1743553339" sldId="278"/>
            <ac:picMk id="4" creationId="{F131D1F0-3226-2865-565F-B638C1FFD1CE}"/>
          </ac:picMkLst>
        </pc:picChg>
      </pc:sldChg>
      <pc:sldChg chg="new del">
        <pc:chgData name="Lê Hùng Việt" userId="a6c205a2-2233-4fae-93fe-7516484ff7a4" providerId="ADAL" clId="{AD14DBEA-8969-4CBD-BB8C-7D90BE4DB715}" dt="2023-09-19T08:30:00.891" v="11" actId="47"/>
        <pc:sldMkLst>
          <pc:docMk/>
          <pc:sldMk cId="2029173618" sldId="278"/>
        </pc:sldMkLst>
      </pc:sldChg>
      <pc:sldChg chg="delSp new del mod">
        <pc:chgData name="Lê Hùng Việt" userId="a6c205a2-2233-4fae-93fe-7516484ff7a4" providerId="ADAL" clId="{AD14DBEA-8969-4CBD-BB8C-7D90BE4DB715}" dt="2023-09-19T10:46:26.245" v="657" actId="47"/>
        <pc:sldMkLst>
          <pc:docMk/>
          <pc:sldMk cId="3179611736" sldId="279"/>
        </pc:sldMkLst>
        <pc:spChg chg="del">
          <ac:chgData name="Lê Hùng Việt" userId="a6c205a2-2233-4fae-93fe-7516484ff7a4" providerId="ADAL" clId="{AD14DBEA-8969-4CBD-BB8C-7D90BE4DB715}" dt="2023-09-19T10:44:29.719" v="649" actId="478"/>
          <ac:spMkLst>
            <pc:docMk/>
            <pc:sldMk cId="3179611736" sldId="279"/>
            <ac:spMk id="2" creationId="{FF05DFCA-D753-A3C6-B54E-15E18E37EF6B}"/>
          </ac:spMkLst>
        </pc:spChg>
        <pc:spChg chg="del">
          <ac:chgData name="Lê Hùng Việt" userId="a6c205a2-2233-4fae-93fe-7516484ff7a4" providerId="ADAL" clId="{AD14DBEA-8969-4CBD-BB8C-7D90BE4DB715}" dt="2023-09-19T10:44:32.430" v="650" actId="478"/>
          <ac:spMkLst>
            <pc:docMk/>
            <pc:sldMk cId="3179611736" sldId="279"/>
            <ac:spMk id="3" creationId="{B06C57B1-2BBE-652C-F11C-93DCF1E9B13A}"/>
          </ac:spMkLst>
        </pc:spChg>
      </pc:sldChg>
      <pc:sldChg chg="addSp delSp modSp new mod modNotesTx">
        <pc:chgData name="Lê Hùng Việt" userId="a6c205a2-2233-4fae-93fe-7516484ff7a4" providerId="ADAL" clId="{AD14DBEA-8969-4CBD-BB8C-7D90BE4DB715}" dt="2023-09-21T16:06:54.858" v="6672" actId="20577"/>
        <pc:sldMkLst>
          <pc:docMk/>
          <pc:sldMk cId="3449677209" sldId="280"/>
        </pc:sldMkLst>
        <pc:spChg chg="mod">
          <ac:chgData name="Lê Hùng Việt" userId="a6c205a2-2233-4fae-93fe-7516484ff7a4" providerId="ADAL" clId="{AD14DBEA-8969-4CBD-BB8C-7D90BE4DB715}" dt="2023-09-19T12:14:27.097" v="697" actId="113"/>
          <ac:spMkLst>
            <pc:docMk/>
            <pc:sldMk cId="3449677209" sldId="280"/>
            <ac:spMk id="2" creationId="{0B28A66C-6C3F-47DB-7A79-C644365041F3}"/>
          </ac:spMkLst>
        </pc:spChg>
        <pc:spChg chg="add del mod">
          <ac:chgData name="Lê Hùng Việt" userId="a6c205a2-2233-4fae-93fe-7516484ff7a4" providerId="ADAL" clId="{AD14DBEA-8969-4CBD-BB8C-7D90BE4DB715}" dt="2023-09-19T12:39:06.719" v="1149" actId="26606"/>
          <ac:spMkLst>
            <pc:docMk/>
            <pc:sldMk cId="3449677209" sldId="280"/>
            <ac:spMk id="3" creationId="{FACE25C9-2388-4232-2D9C-CB10AF3CD6F0}"/>
          </ac:spMkLst>
        </pc:spChg>
        <pc:spChg chg="add del mod">
          <ac:chgData name="Lê Hùng Việt" userId="a6c205a2-2233-4fae-93fe-7516484ff7a4" providerId="ADAL" clId="{AD14DBEA-8969-4CBD-BB8C-7D90BE4DB715}" dt="2023-09-19T12:36:09.346" v="1135" actId="478"/>
          <ac:spMkLst>
            <pc:docMk/>
            <pc:sldMk cId="3449677209" sldId="280"/>
            <ac:spMk id="6" creationId="{C848695E-CDCC-ECF3-1D36-697569F29936}"/>
          </ac:spMkLst>
        </pc:spChg>
        <pc:graphicFrameChg chg="add del mod modGraphic">
          <ac:chgData name="Lê Hùng Việt" userId="a6c205a2-2233-4fae-93fe-7516484ff7a4" providerId="ADAL" clId="{AD14DBEA-8969-4CBD-BB8C-7D90BE4DB715}" dt="2023-09-19T12:36:10.941" v="1136" actId="1032"/>
          <ac:graphicFrameMkLst>
            <pc:docMk/>
            <pc:sldMk cId="3449677209" sldId="280"/>
            <ac:graphicFrameMk id="4" creationId="{4C8CCFA1-097B-1D84-EF29-FAF1092426F2}"/>
          </ac:graphicFrameMkLst>
        </pc:graphicFrameChg>
        <pc:graphicFrameChg chg="add del mod modGraphic">
          <ac:chgData name="Lê Hùng Việt" userId="a6c205a2-2233-4fae-93fe-7516484ff7a4" providerId="ADAL" clId="{AD14DBEA-8969-4CBD-BB8C-7D90BE4DB715}" dt="2023-09-19T13:38:23.694" v="1314" actId="255"/>
          <ac:graphicFrameMkLst>
            <pc:docMk/>
            <pc:sldMk cId="3449677209" sldId="280"/>
            <ac:graphicFrameMk id="5" creationId="{1244E948-F922-0F16-0724-14E89E43BE36}"/>
          </ac:graphicFrameMkLst>
        </pc:graphicFrameChg>
        <pc:graphicFrameChg chg="add del mod modGraphic">
          <ac:chgData name="Lê Hùng Việt" userId="a6c205a2-2233-4fae-93fe-7516484ff7a4" providerId="ADAL" clId="{AD14DBEA-8969-4CBD-BB8C-7D90BE4DB715}" dt="2023-09-19T12:37:54.841" v="1144" actId="478"/>
          <ac:graphicFrameMkLst>
            <pc:docMk/>
            <pc:sldMk cId="3449677209" sldId="280"/>
            <ac:graphicFrameMk id="7" creationId="{518F5CB2-F7BA-C1C6-4CDF-B298258DFE14}"/>
          </ac:graphicFrameMkLst>
        </pc:graphicFrameChg>
      </pc:sldChg>
      <pc:sldChg chg="addSp delSp modSp new mod modNotesTx">
        <pc:chgData name="Lê Hùng Việt" userId="a6c205a2-2233-4fae-93fe-7516484ff7a4" providerId="ADAL" clId="{AD14DBEA-8969-4CBD-BB8C-7D90BE4DB715}" dt="2023-09-22T00:57:35.313" v="10925" actId="20577"/>
        <pc:sldMkLst>
          <pc:docMk/>
          <pc:sldMk cId="192115158" sldId="281"/>
        </pc:sldMkLst>
        <pc:spChg chg="mod">
          <ac:chgData name="Lê Hùng Việt" userId="a6c205a2-2233-4fae-93fe-7516484ff7a4" providerId="ADAL" clId="{AD14DBEA-8969-4CBD-BB8C-7D90BE4DB715}" dt="2023-09-20T02:15:24.766" v="1723" actId="20577"/>
          <ac:spMkLst>
            <pc:docMk/>
            <pc:sldMk cId="192115158" sldId="281"/>
            <ac:spMk id="2" creationId="{0BDF30E8-666D-E18E-A930-DAB08E70C33D}"/>
          </ac:spMkLst>
        </pc:spChg>
        <pc:spChg chg="del">
          <ac:chgData name="Lê Hùng Việt" userId="a6c205a2-2233-4fae-93fe-7516484ff7a4" providerId="ADAL" clId="{AD14DBEA-8969-4CBD-BB8C-7D90BE4DB715}" dt="2023-09-20T02:15:31.325" v="1724" actId="478"/>
          <ac:spMkLst>
            <pc:docMk/>
            <pc:sldMk cId="192115158" sldId="281"/>
            <ac:spMk id="3" creationId="{F9F61749-1A48-5DB9-9F07-07973D6513B3}"/>
          </ac:spMkLst>
        </pc:spChg>
        <pc:picChg chg="add del mod">
          <ac:chgData name="Lê Hùng Việt" userId="a6c205a2-2233-4fae-93fe-7516484ff7a4" providerId="ADAL" clId="{AD14DBEA-8969-4CBD-BB8C-7D90BE4DB715}" dt="2023-09-20T02:18:13.594" v="1729" actId="478"/>
          <ac:picMkLst>
            <pc:docMk/>
            <pc:sldMk cId="192115158" sldId="281"/>
            <ac:picMk id="5" creationId="{507E8C42-DA25-0379-8355-F9AD36624B80}"/>
          </ac:picMkLst>
        </pc:picChg>
        <pc:picChg chg="add del mod">
          <ac:chgData name="Lê Hùng Việt" userId="a6c205a2-2233-4fae-93fe-7516484ff7a4" providerId="ADAL" clId="{AD14DBEA-8969-4CBD-BB8C-7D90BE4DB715}" dt="2023-09-20T02:18:44.469" v="1731" actId="478"/>
          <ac:picMkLst>
            <pc:docMk/>
            <pc:sldMk cId="192115158" sldId="281"/>
            <ac:picMk id="7" creationId="{26E9C792-D350-19A6-BC75-B9C5576F14DD}"/>
          </ac:picMkLst>
        </pc:picChg>
        <pc:picChg chg="add del mod">
          <ac:chgData name="Lê Hùng Việt" userId="a6c205a2-2233-4fae-93fe-7516484ff7a4" providerId="ADAL" clId="{AD14DBEA-8969-4CBD-BB8C-7D90BE4DB715}" dt="2023-09-20T02:20:37.381" v="1737" actId="478"/>
          <ac:picMkLst>
            <pc:docMk/>
            <pc:sldMk cId="192115158" sldId="281"/>
            <ac:picMk id="9" creationId="{73D20963-998F-781E-740F-0FEF8FFCFCB3}"/>
          </ac:picMkLst>
        </pc:picChg>
        <pc:picChg chg="add mod">
          <ac:chgData name="Lê Hùng Việt" userId="a6c205a2-2233-4fae-93fe-7516484ff7a4" providerId="ADAL" clId="{AD14DBEA-8969-4CBD-BB8C-7D90BE4DB715}" dt="2023-09-20T02:20:51.943" v="1741" actId="1076"/>
          <ac:picMkLst>
            <pc:docMk/>
            <pc:sldMk cId="192115158" sldId="281"/>
            <ac:picMk id="11" creationId="{6A65EDEF-D6E0-580C-9956-B26E8371326B}"/>
          </ac:picMkLst>
        </pc:picChg>
      </pc:sldChg>
      <pc:sldChg chg="addSp delSp add del mod ord">
        <pc:chgData name="Lê Hùng Việt" userId="a6c205a2-2233-4fae-93fe-7516484ff7a4" providerId="ADAL" clId="{AD14DBEA-8969-4CBD-BB8C-7D90BE4DB715}" dt="2023-09-19T12:53:29.110" v="1214" actId="47"/>
        <pc:sldMkLst>
          <pc:docMk/>
          <pc:sldMk cId="492715949" sldId="281"/>
        </pc:sldMkLst>
        <pc:spChg chg="del">
          <ac:chgData name="Lê Hùng Việt" userId="a6c205a2-2233-4fae-93fe-7516484ff7a4" providerId="ADAL" clId="{AD14DBEA-8969-4CBD-BB8C-7D90BE4DB715}" dt="2023-09-19T12:33:53.835" v="1121" actId="26606"/>
          <ac:spMkLst>
            <pc:docMk/>
            <pc:sldMk cId="492715949" sldId="281"/>
            <ac:spMk id="3" creationId="{FACE25C9-2388-4232-2D9C-CB10AF3CD6F0}"/>
          </ac:spMkLst>
        </pc:spChg>
        <pc:graphicFrameChg chg="add">
          <ac:chgData name="Lê Hùng Việt" userId="a6c205a2-2233-4fae-93fe-7516484ff7a4" providerId="ADAL" clId="{AD14DBEA-8969-4CBD-BB8C-7D90BE4DB715}" dt="2023-09-19T12:33:53.835" v="1121" actId="26606"/>
          <ac:graphicFrameMkLst>
            <pc:docMk/>
            <pc:sldMk cId="492715949" sldId="281"/>
            <ac:graphicFrameMk id="5" creationId="{8FD26814-0BA3-79BF-0EF2-603725A61459}"/>
          </ac:graphicFrameMkLst>
        </pc:graphicFrameChg>
      </pc:sldChg>
      <pc:sldChg chg="modSp new del mod modNotesTx">
        <pc:chgData name="Lê Hùng Việt" userId="a6c205a2-2233-4fae-93fe-7516484ff7a4" providerId="ADAL" clId="{AD14DBEA-8969-4CBD-BB8C-7D90BE4DB715}" dt="2023-09-20T04:15:50.077" v="2274" actId="47"/>
        <pc:sldMkLst>
          <pc:docMk/>
          <pc:sldMk cId="1350201176" sldId="282"/>
        </pc:sldMkLst>
        <pc:spChg chg="mod">
          <ac:chgData name="Lê Hùng Việt" userId="a6c205a2-2233-4fae-93fe-7516484ff7a4" providerId="ADAL" clId="{AD14DBEA-8969-4CBD-BB8C-7D90BE4DB715}" dt="2023-09-20T03:20:22.007" v="1932" actId="20577"/>
          <ac:spMkLst>
            <pc:docMk/>
            <pc:sldMk cId="1350201176" sldId="282"/>
            <ac:spMk id="2" creationId="{55A447CB-B981-5237-3640-6102928EA777}"/>
          </ac:spMkLst>
        </pc:spChg>
        <pc:spChg chg="mod">
          <ac:chgData name="Lê Hùng Việt" userId="a6c205a2-2233-4fae-93fe-7516484ff7a4" providerId="ADAL" clId="{AD14DBEA-8969-4CBD-BB8C-7D90BE4DB715}" dt="2023-09-20T03:20:32.566" v="1933" actId="5793"/>
          <ac:spMkLst>
            <pc:docMk/>
            <pc:sldMk cId="1350201176" sldId="282"/>
            <ac:spMk id="3" creationId="{ADBD7BC7-E1C5-666B-D37C-65E7B2FD42F8}"/>
          </ac:spMkLst>
        </pc:spChg>
      </pc:sldChg>
      <pc:sldChg chg="addSp delSp modSp new mod ord modNotesTx">
        <pc:chgData name="Lê Hùng Việt" userId="a6c205a2-2233-4fae-93fe-7516484ff7a4" providerId="ADAL" clId="{AD14DBEA-8969-4CBD-BB8C-7D90BE4DB715}" dt="2023-09-22T01:27:20.573" v="10936" actId="1076"/>
        <pc:sldMkLst>
          <pc:docMk/>
          <pc:sldMk cId="3331843522" sldId="283"/>
        </pc:sldMkLst>
        <pc:spChg chg="mod">
          <ac:chgData name="Lê Hùng Việt" userId="a6c205a2-2233-4fae-93fe-7516484ff7a4" providerId="ADAL" clId="{AD14DBEA-8969-4CBD-BB8C-7D90BE4DB715}" dt="2023-09-20T04:22:08.852" v="2284" actId="20577"/>
          <ac:spMkLst>
            <pc:docMk/>
            <pc:sldMk cId="3331843522" sldId="283"/>
            <ac:spMk id="2" creationId="{C056A0EA-96A7-2540-158C-FC3D69780F27}"/>
          </ac:spMkLst>
        </pc:spChg>
        <pc:spChg chg="del">
          <ac:chgData name="Lê Hùng Việt" userId="a6c205a2-2233-4fae-93fe-7516484ff7a4" providerId="ADAL" clId="{AD14DBEA-8969-4CBD-BB8C-7D90BE4DB715}" dt="2023-09-20T08:00:27.233" v="3061"/>
          <ac:spMkLst>
            <pc:docMk/>
            <pc:sldMk cId="3331843522" sldId="283"/>
            <ac:spMk id="3" creationId="{D1CB686D-01EF-4D88-9BD8-9A13193F7DA2}"/>
          </ac:spMkLst>
        </pc:spChg>
        <pc:spChg chg="add del mod">
          <ac:chgData name="Lê Hùng Việt" userId="a6c205a2-2233-4fae-93fe-7516484ff7a4" providerId="ADAL" clId="{AD14DBEA-8969-4CBD-BB8C-7D90BE4DB715}" dt="2023-09-22T01:25:37.097" v="10927"/>
          <ac:spMkLst>
            <pc:docMk/>
            <pc:sldMk cId="3331843522" sldId="283"/>
            <ac:spMk id="4" creationId="{AE4AFBE3-C31B-4BBF-04AD-1CD89EB20D06}"/>
          </ac:spMkLst>
        </pc:spChg>
        <pc:spChg chg="add del mod">
          <ac:chgData name="Lê Hùng Việt" userId="a6c205a2-2233-4fae-93fe-7516484ff7a4" providerId="ADAL" clId="{AD14DBEA-8969-4CBD-BB8C-7D90BE4DB715}" dt="2023-09-20T08:02:54.936" v="3066"/>
          <ac:spMkLst>
            <pc:docMk/>
            <pc:sldMk cId="3331843522" sldId="283"/>
            <ac:spMk id="7" creationId="{9133D1C3-4CF3-F4A7-B072-9E53677D4DCC}"/>
          </ac:spMkLst>
        </pc:spChg>
        <pc:spChg chg="add del mod">
          <ac:chgData name="Lê Hùng Việt" userId="a6c205a2-2233-4fae-93fe-7516484ff7a4" providerId="ADAL" clId="{AD14DBEA-8969-4CBD-BB8C-7D90BE4DB715}" dt="2023-09-22T01:26:04.744" v="10930"/>
          <ac:spMkLst>
            <pc:docMk/>
            <pc:sldMk cId="3331843522" sldId="283"/>
            <ac:spMk id="8" creationId="{51243D45-82A6-641D-9154-58E8075CB8CC}"/>
          </ac:spMkLst>
        </pc:spChg>
        <pc:picChg chg="add del mod">
          <ac:chgData name="Lê Hùng Việt" userId="a6c205a2-2233-4fae-93fe-7516484ff7a4" providerId="ADAL" clId="{AD14DBEA-8969-4CBD-BB8C-7D90BE4DB715}" dt="2023-09-20T08:02:03.221" v="3065" actId="478"/>
          <ac:picMkLst>
            <pc:docMk/>
            <pc:sldMk cId="3331843522" sldId="283"/>
            <ac:picMk id="5" creationId="{75AD6832-CBF7-F330-7784-DEA05B6444E5}"/>
          </ac:picMkLst>
        </pc:picChg>
        <pc:picChg chg="add del mod">
          <ac:chgData name="Lê Hùng Việt" userId="a6c205a2-2233-4fae-93fe-7516484ff7a4" providerId="ADAL" clId="{AD14DBEA-8969-4CBD-BB8C-7D90BE4DB715}" dt="2023-09-22T01:25:42.513" v="10929" actId="478"/>
          <ac:picMkLst>
            <pc:docMk/>
            <pc:sldMk cId="3331843522" sldId="283"/>
            <ac:picMk id="6" creationId="{2ED750D8-6F97-D7AB-DDC1-93DF743290B1}"/>
          </ac:picMkLst>
        </pc:picChg>
        <pc:picChg chg="add del mod">
          <ac:chgData name="Lê Hùng Việt" userId="a6c205a2-2233-4fae-93fe-7516484ff7a4" providerId="ADAL" clId="{AD14DBEA-8969-4CBD-BB8C-7D90BE4DB715}" dt="2023-09-22T01:25:29.832" v="10926" actId="478"/>
          <ac:picMkLst>
            <pc:docMk/>
            <pc:sldMk cId="3331843522" sldId="283"/>
            <ac:picMk id="9" creationId="{5393F6EA-0630-6DC0-060C-21C9098D7345}"/>
          </ac:picMkLst>
        </pc:picChg>
        <pc:picChg chg="add mod">
          <ac:chgData name="Lê Hùng Việt" userId="a6c205a2-2233-4fae-93fe-7516484ff7a4" providerId="ADAL" clId="{AD14DBEA-8969-4CBD-BB8C-7D90BE4DB715}" dt="2023-09-22T01:27:20.573" v="10936" actId="1076"/>
          <ac:picMkLst>
            <pc:docMk/>
            <pc:sldMk cId="3331843522" sldId="283"/>
            <ac:picMk id="11" creationId="{40C39486-4226-3550-8E6E-187AF9D92020}"/>
          </ac:picMkLst>
        </pc:picChg>
      </pc:sldChg>
      <pc:sldChg chg="addSp delSp modSp new mod ord setBg modNotesTx">
        <pc:chgData name="Lê Hùng Việt" userId="a6c205a2-2233-4fae-93fe-7516484ff7a4" providerId="ADAL" clId="{AD14DBEA-8969-4CBD-BB8C-7D90BE4DB715}" dt="2023-09-20T08:07:07.221" v="3072" actId="20577"/>
        <pc:sldMkLst>
          <pc:docMk/>
          <pc:sldMk cId="2354989026" sldId="284"/>
        </pc:sldMkLst>
        <pc:spChg chg="mod">
          <ac:chgData name="Lê Hùng Việt" userId="a6c205a2-2233-4fae-93fe-7516484ff7a4" providerId="ADAL" clId="{AD14DBEA-8969-4CBD-BB8C-7D90BE4DB715}" dt="2023-09-20T05:50:33.861" v="2345" actId="403"/>
          <ac:spMkLst>
            <pc:docMk/>
            <pc:sldMk cId="2354989026" sldId="284"/>
            <ac:spMk id="2" creationId="{81E88A8A-E299-7012-C9B7-3A9C4D44F932}"/>
          </ac:spMkLst>
        </pc:spChg>
        <pc:spChg chg="del mod">
          <ac:chgData name="Lê Hùng Việt" userId="a6c205a2-2233-4fae-93fe-7516484ff7a4" providerId="ADAL" clId="{AD14DBEA-8969-4CBD-BB8C-7D90BE4DB715}" dt="2023-09-20T05:19:32.264" v="2296"/>
          <ac:spMkLst>
            <pc:docMk/>
            <pc:sldMk cId="2354989026" sldId="284"/>
            <ac:spMk id="3" creationId="{A93F47AC-17EB-BE38-B126-05203EBDA411}"/>
          </ac:spMkLst>
        </pc:spChg>
        <pc:spChg chg="add mod">
          <ac:chgData name="Lê Hùng Việt" userId="a6c205a2-2233-4fae-93fe-7516484ff7a4" providerId="ADAL" clId="{AD14DBEA-8969-4CBD-BB8C-7D90BE4DB715}" dt="2023-09-20T08:07:07.221" v="3072" actId="20577"/>
          <ac:spMkLst>
            <pc:docMk/>
            <pc:sldMk cId="2354989026" sldId="284"/>
            <ac:spMk id="15" creationId="{B45D6E82-6DDB-CAAC-5177-38DE697966AC}"/>
          </ac:spMkLst>
        </pc:spChg>
        <pc:spChg chg="add del">
          <ac:chgData name="Lê Hùng Việt" userId="a6c205a2-2233-4fae-93fe-7516484ff7a4" providerId="ADAL" clId="{AD14DBEA-8969-4CBD-BB8C-7D90BE4DB715}" dt="2023-09-20T05:49:38.763" v="2328" actId="26606"/>
          <ac:spMkLst>
            <pc:docMk/>
            <pc:sldMk cId="2354989026" sldId="284"/>
            <ac:spMk id="16" creationId="{7C98A213-5994-475E-B327-DC6EC27FBA8B}"/>
          </ac:spMkLst>
        </pc:spChg>
        <pc:spChg chg="add del">
          <ac:chgData name="Lê Hùng Việt" userId="a6c205a2-2233-4fae-93fe-7516484ff7a4" providerId="ADAL" clId="{AD14DBEA-8969-4CBD-BB8C-7D90BE4DB715}" dt="2023-09-20T05:49:38.763" v="2328" actId="26606"/>
          <ac:spMkLst>
            <pc:docMk/>
            <pc:sldMk cId="2354989026" sldId="284"/>
            <ac:spMk id="18" creationId="{4B030A0D-0DAD-4A99-89BB-419527D6A64B}"/>
          </ac:spMkLst>
        </pc:spChg>
        <pc:picChg chg="add mod ord modCrop">
          <ac:chgData name="Lê Hùng Việt" userId="a6c205a2-2233-4fae-93fe-7516484ff7a4" providerId="ADAL" clId="{AD14DBEA-8969-4CBD-BB8C-7D90BE4DB715}" dt="2023-09-20T05:49:47.527" v="2329" actId="26606"/>
          <ac:picMkLst>
            <pc:docMk/>
            <pc:sldMk cId="2354989026" sldId="284"/>
            <ac:picMk id="5" creationId="{376D7EE4-AA06-36D5-55C9-F80D6DCEEA2F}"/>
          </ac:picMkLst>
        </pc:picChg>
        <pc:picChg chg="add del mod modCrop">
          <ac:chgData name="Lê Hùng Việt" userId="a6c205a2-2233-4fae-93fe-7516484ff7a4" providerId="ADAL" clId="{AD14DBEA-8969-4CBD-BB8C-7D90BE4DB715}" dt="2023-09-20T05:21:01.382" v="2308" actId="478"/>
          <ac:picMkLst>
            <pc:docMk/>
            <pc:sldMk cId="2354989026" sldId="284"/>
            <ac:picMk id="7" creationId="{C8606025-B9B2-07CE-9A0F-FFC36C68E429}"/>
          </ac:picMkLst>
        </pc:picChg>
        <pc:picChg chg="add mod modCrop">
          <ac:chgData name="Lê Hùng Việt" userId="a6c205a2-2233-4fae-93fe-7516484ff7a4" providerId="ADAL" clId="{AD14DBEA-8969-4CBD-BB8C-7D90BE4DB715}" dt="2023-09-20T05:49:47.527" v="2329" actId="26606"/>
          <ac:picMkLst>
            <pc:docMk/>
            <pc:sldMk cId="2354989026" sldId="284"/>
            <ac:picMk id="9" creationId="{9079F273-72BD-4F93-DB57-D1DF0C3232EC}"/>
          </ac:picMkLst>
        </pc:picChg>
        <pc:picChg chg="add mod ord modCrop">
          <ac:chgData name="Lê Hùng Việt" userId="a6c205a2-2233-4fae-93fe-7516484ff7a4" providerId="ADAL" clId="{AD14DBEA-8969-4CBD-BB8C-7D90BE4DB715}" dt="2023-09-20T05:49:47.527" v="2329" actId="26606"/>
          <ac:picMkLst>
            <pc:docMk/>
            <pc:sldMk cId="2354989026" sldId="284"/>
            <ac:picMk id="11" creationId="{135F5471-DA77-F50A-1F18-F5C17BF92F25}"/>
          </ac:picMkLst>
        </pc:picChg>
        <pc:picChg chg="add ord">
          <ac:chgData name="Lê Hùng Việt" userId="a6c205a2-2233-4fae-93fe-7516484ff7a4" providerId="ADAL" clId="{AD14DBEA-8969-4CBD-BB8C-7D90BE4DB715}" dt="2023-09-20T05:50:22.915" v="2338" actId="171"/>
          <ac:picMkLst>
            <pc:docMk/>
            <pc:sldMk cId="2354989026" sldId="284"/>
            <ac:picMk id="12" creationId="{729B5D37-6055-9F8C-8078-6943F8ADEC1E}"/>
          </ac:picMkLst>
        </pc:picChg>
        <pc:cxnChg chg="add">
          <ac:chgData name="Lê Hùng Việt" userId="a6c205a2-2233-4fae-93fe-7516484ff7a4" providerId="ADAL" clId="{AD14DBEA-8969-4CBD-BB8C-7D90BE4DB715}" dt="2023-09-20T05:49:47.527" v="2329" actId="26606"/>
          <ac:cxnSpMkLst>
            <pc:docMk/>
            <pc:sldMk cId="2354989026" sldId="284"/>
            <ac:cxnSpMk id="13" creationId="{1503BFE4-729B-D9D0-C17B-501E6AF1127A}"/>
          </ac:cxnSpMkLst>
        </pc:cxnChg>
      </pc:sldChg>
      <pc:sldChg chg="addSp delSp modSp add mod modNotesTx">
        <pc:chgData name="Lê Hùng Việt" userId="a6c205a2-2233-4fae-93fe-7516484ff7a4" providerId="ADAL" clId="{AD14DBEA-8969-4CBD-BB8C-7D90BE4DB715}" dt="2023-09-21T16:38:55.217" v="9741" actId="20577"/>
        <pc:sldMkLst>
          <pc:docMk/>
          <pc:sldMk cId="2883187514" sldId="352"/>
        </pc:sldMkLst>
        <pc:spChg chg="del">
          <ac:chgData name="Lê Hùng Việt" userId="a6c205a2-2233-4fae-93fe-7516484ff7a4" providerId="ADAL" clId="{AD14DBEA-8969-4CBD-BB8C-7D90BE4DB715}" dt="2023-09-20T03:26:41.627" v="1935" actId="478"/>
          <ac:spMkLst>
            <pc:docMk/>
            <pc:sldMk cId="2883187514" sldId="352"/>
            <ac:spMk id="2" creationId="{2C2BFAE1-45D3-4B3B-81D2-0BF25FA84FB8}"/>
          </ac:spMkLst>
        </pc:spChg>
        <pc:spChg chg="add del mod">
          <ac:chgData name="Lê Hùng Việt" userId="a6c205a2-2233-4fae-93fe-7516484ff7a4" providerId="ADAL" clId="{AD14DBEA-8969-4CBD-BB8C-7D90BE4DB715}" dt="2023-09-20T03:26:45.349" v="1936" actId="478"/>
          <ac:spMkLst>
            <pc:docMk/>
            <pc:sldMk cId="2883187514" sldId="352"/>
            <ac:spMk id="4" creationId="{780AAB5F-857E-F991-C146-F82432C6BB18}"/>
          </ac:spMkLst>
        </pc:spChg>
        <pc:spChg chg="add mod">
          <ac:chgData name="Lê Hùng Việt" userId="a6c205a2-2233-4fae-93fe-7516484ff7a4" providerId="ADAL" clId="{AD14DBEA-8969-4CBD-BB8C-7D90BE4DB715}" dt="2023-09-20T04:14:53.531" v="2273" actId="1076"/>
          <ac:spMkLst>
            <pc:docMk/>
            <pc:sldMk cId="2883187514" sldId="352"/>
            <ac:spMk id="10" creationId="{8EB76ED5-9C4E-69F8-9AD5-63DA53BCE3E8}"/>
          </ac:spMkLst>
        </pc:spChg>
        <pc:spChg chg="mod">
          <ac:chgData name="Lê Hùng Việt" userId="a6c205a2-2233-4fae-93fe-7516484ff7a4" providerId="ADAL" clId="{AD14DBEA-8969-4CBD-BB8C-7D90BE4DB715}" dt="2023-09-20T03:38:35.523" v="1944" actId="20577"/>
          <ac:spMkLst>
            <pc:docMk/>
            <pc:sldMk cId="2883187514" sldId="352"/>
            <ac:spMk id="90" creationId="{141240C0-B3AA-4265-B60A-CCFE683A420A}"/>
          </ac:spMkLst>
        </pc:spChg>
        <pc:spChg chg="mod">
          <ac:chgData name="Lê Hùng Việt" userId="a6c205a2-2233-4fae-93fe-7516484ff7a4" providerId="ADAL" clId="{AD14DBEA-8969-4CBD-BB8C-7D90BE4DB715}" dt="2023-09-20T03:38:48.078" v="1968" actId="20577"/>
          <ac:spMkLst>
            <pc:docMk/>
            <pc:sldMk cId="2883187514" sldId="352"/>
            <ac:spMk id="91" creationId="{C1E27434-9C6A-4C99-83C2-771920496372}"/>
          </ac:spMkLst>
        </pc:spChg>
        <pc:spChg chg="mod">
          <ac:chgData name="Lê Hùng Việt" userId="a6c205a2-2233-4fae-93fe-7516484ff7a4" providerId="ADAL" clId="{AD14DBEA-8969-4CBD-BB8C-7D90BE4DB715}" dt="2023-09-20T03:38:51.465" v="1972" actId="20577"/>
          <ac:spMkLst>
            <pc:docMk/>
            <pc:sldMk cId="2883187514" sldId="352"/>
            <ac:spMk id="92" creationId="{942D1174-549A-4748-8DAE-E3BFCC871A64}"/>
          </ac:spMkLst>
        </pc:spChg>
        <pc:spChg chg="mod">
          <ac:chgData name="Lê Hùng Việt" userId="a6c205a2-2233-4fae-93fe-7516484ff7a4" providerId="ADAL" clId="{AD14DBEA-8969-4CBD-BB8C-7D90BE4DB715}" dt="2023-09-20T03:39:00.381" v="1988" actId="20577"/>
          <ac:spMkLst>
            <pc:docMk/>
            <pc:sldMk cId="2883187514" sldId="352"/>
            <ac:spMk id="93" creationId="{E9D1A21E-CEB9-4122-8305-43D73EEB2CB1}"/>
          </ac:spMkLst>
        </pc:spChg>
        <pc:spChg chg="mod">
          <ac:chgData name="Lê Hùng Việt" userId="a6c205a2-2233-4fae-93fe-7516484ff7a4" providerId="ADAL" clId="{AD14DBEA-8969-4CBD-BB8C-7D90BE4DB715}" dt="2023-09-20T03:39:07.434" v="1997" actId="20577"/>
          <ac:spMkLst>
            <pc:docMk/>
            <pc:sldMk cId="2883187514" sldId="352"/>
            <ac:spMk id="94" creationId="{E48372E1-4FB4-4124-A43A-4D8CEDBEB5CE}"/>
          </ac:spMkLst>
        </pc:spChg>
        <pc:spChg chg="mod">
          <ac:chgData name="Lê Hùng Việt" userId="a6c205a2-2233-4fae-93fe-7516484ff7a4" providerId="ADAL" clId="{AD14DBEA-8969-4CBD-BB8C-7D90BE4DB715}" dt="2023-09-20T03:48:11.054" v="2041" actId="20577"/>
          <ac:spMkLst>
            <pc:docMk/>
            <pc:sldMk cId="2883187514" sldId="352"/>
            <ac:spMk id="96" creationId="{1798C018-FD79-48B4-A4BF-45283CB6DB28}"/>
          </ac:spMkLst>
        </pc:spChg>
        <pc:spChg chg="del">
          <ac:chgData name="Lê Hùng Việt" userId="a6c205a2-2233-4fae-93fe-7516484ff7a4" providerId="ADAL" clId="{AD14DBEA-8969-4CBD-BB8C-7D90BE4DB715}" dt="2023-09-20T03:47:57.747" v="2038" actId="478"/>
          <ac:spMkLst>
            <pc:docMk/>
            <pc:sldMk cId="2883187514" sldId="352"/>
            <ac:spMk id="98" creationId="{F26A1962-EE12-4132-A041-4F0A8BDEB54B}"/>
          </ac:spMkLst>
        </pc:spChg>
        <pc:spChg chg="mod">
          <ac:chgData name="Lê Hùng Việt" userId="a6c205a2-2233-4fae-93fe-7516484ff7a4" providerId="ADAL" clId="{AD14DBEA-8969-4CBD-BB8C-7D90BE4DB715}" dt="2023-09-20T03:54:45.766" v="2140" actId="14100"/>
          <ac:spMkLst>
            <pc:docMk/>
            <pc:sldMk cId="2883187514" sldId="352"/>
            <ac:spMk id="100" creationId="{91AC0B15-799C-41C0-887A-4FB5DDF865F2}"/>
          </ac:spMkLst>
        </pc:spChg>
        <pc:spChg chg="del">
          <ac:chgData name="Lê Hùng Việt" userId="a6c205a2-2233-4fae-93fe-7516484ff7a4" providerId="ADAL" clId="{AD14DBEA-8969-4CBD-BB8C-7D90BE4DB715}" dt="2023-09-20T03:50:12.053" v="2042" actId="478"/>
          <ac:spMkLst>
            <pc:docMk/>
            <pc:sldMk cId="2883187514" sldId="352"/>
            <ac:spMk id="102" creationId="{BE1B6909-ED50-412E-A90C-6972B5935C73}"/>
          </ac:spMkLst>
        </pc:spChg>
        <pc:spChg chg="mod">
          <ac:chgData name="Lê Hùng Việt" userId="a6c205a2-2233-4fae-93fe-7516484ff7a4" providerId="ADAL" clId="{AD14DBEA-8969-4CBD-BB8C-7D90BE4DB715}" dt="2023-09-20T04:01:18.266" v="2178" actId="20577"/>
          <ac:spMkLst>
            <pc:docMk/>
            <pc:sldMk cId="2883187514" sldId="352"/>
            <ac:spMk id="104" creationId="{6016033C-F33A-44BD-AE9D-C50327044AD1}"/>
          </ac:spMkLst>
        </pc:spChg>
        <pc:spChg chg="del">
          <ac:chgData name="Lê Hùng Việt" userId="a6c205a2-2233-4fae-93fe-7516484ff7a4" providerId="ADAL" clId="{AD14DBEA-8969-4CBD-BB8C-7D90BE4DB715}" dt="2023-09-20T03:59:42.864" v="2144" actId="478"/>
          <ac:spMkLst>
            <pc:docMk/>
            <pc:sldMk cId="2883187514" sldId="352"/>
            <ac:spMk id="106" creationId="{0E72DBBF-F08B-40C7-A2FC-F857E64D2F19}"/>
          </ac:spMkLst>
        </pc:spChg>
        <pc:spChg chg="mod">
          <ac:chgData name="Lê Hùng Việt" userId="a6c205a2-2233-4fae-93fe-7516484ff7a4" providerId="ADAL" clId="{AD14DBEA-8969-4CBD-BB8C-7D90BE4DB715}" dt="2023-09-20T04:03:25.910" v="2240" actId="20577"/>
          <ac:spMkLst>
            <pc:docMk/>
            <pc:sldMk cId="2883187514" sldId="352"/>
            <ac:spMk id="108" creationId="{3F67EB71-5B75-4833-8766-8BEC9C00F2A3}"/>
          </ac:spMkLst>
        </pc:spChg>
        <pc:spChg chg="del">
          <ac:chgData name="Lê Hùng Việt" userId="a6c205a2-2233-4fae-93fe-7516484ff7a4" providerId="ADAL" clId="{AD14DBEA-8969-4CBD-BB8C-7D90BE4DB715}" dt="2023-09-20T04:01:51.199" v="2180" actId="478"/>
          <ac:spMkLst>
            <pc:docMk/>
            <pc:sldMk cId="2883187514" sldId="352"/>
            <ac:spMk id="110" creationId="{3B8238BE-5C03-4A90-84FB-5319BBB4823C}"/>
          </ac:spMkLst>
        </pc:spChg>
        <pc:spChg chg="mod">
          <ac:chgData name="Lê Hùng Việt" userId="a6c205a2-2233-4fae-93fe-7516484ff7a4" providerId="ADAL" clId="{AD14DBEA-8969-4CBD-BB8C-7D90BE4DB715}" dt="2023-09-20T04:04:18.973" v="2255" actId="20577"/>
          <ac:spMkLst>
            <pc:docMk/>
            <pc:sldMk cId="2883187514" sldId="352"/>
            <ac:spMk id="112" creationId="{25816D2B-B685-4168-B46B-E086D3407DF1}"/>
          </ac:spMkLst>
        </pc:spChg>
        <pc:spChg chg="del">
          <ac:chgData name="Lê Hùng Việt" userId="a6c205a2-2233-4fae-93fe-7516484ff7a4" providerId="ADAL" clId="{AD14DBEA-8969-4CBD-BB8C-7D90BE4DB715}" dt="2023-09-20T04:04:23.360" v="2256" actId="478"/>
          <ac:spMkLst>
            <pc:docMk/>
            <pc:sldMk cId="2883187514" sldId="352"/>
            <ac:spMk id="114" creationId="{5E98921E-BC0F-4096-B55D-CC59922F96C3}"/>
          </ac:spMkLst>
        </pc:spChg>
        <pc:grpChg chg="mod">
          <ac:chgData name="Lê Hùng Việt" userId="a6c205a2-2233-4fae-93fe-7516484ff7a4" providerId="ADAL" clId="{AD14DBEA-8969-4CBD-BB8C-7D90BE4DB715}" dt="2023-09-20T03:48:01.737" v="2039" actId="1076"/>
          <ac:grpSpMkLst>
            <pc:docMk/>
            <pc:sldMk cId="2883187514" sldId="352"/>
            <ac:grpSpMk id="95" creationId="{D7706497-24F5-4AB7-8B52-51E46FFD5327}"/>
          </ac:grpSpMkLst>
        </pc:grpChg>
        <pc:grpChg chg="mod">
          <ac:chgData name="Lê Hùng Việt" userId="a6c205a2-2233-4fae-93fe-7516484ff7a4" providerId="ADAL" clId="{AD14DBEA-8969-4CBD-BB8C-7D90BE4DB715}" dt="2023-09-20T03:54:39.090" v="2138" actId="1076"/>
          <ac:grpSpMkLst>
            <pc:docMk/>
            <pc:sldMk cId="2883187514" sldId="352"/>
            <ac:grpSpMk id="99" creationId="{E02D7944-BA1B-426A-8D84-486AF02C14B2}"/>
          </ac:grpSpMkLst>
        </pc:grpChg>
        <pc:grpChg chg="add del">
          <ac:chgData name="Lê Hùng Việt" userId="a6c205a2-2233-4fae-93fe-7516484ff7a4" providerId="ADAL" clId="{AD14DBEA-8969-4CBD-BB8C-7D90BE4DB715}" dt="2023-09-20T03:59:40.215" v="2143" actId="478"/>
          <ac:grpSpMkLst>
            <pc:docMk/>
            <pc:sldMk cId="2883187514" sldId="352"/>
            <ac:grpSpMk id="103" creationId="{17F8FD26-2334-4955-A073-55E72C385C26}"/>
          </ac:grpSpMkLst>
        </pc:grpChg>
        <pc:grpChg chg="mod">
          <ac:chgData name="Lê Hùng Việt" userId="a6c205a2-2233-4fae-93fe-7516484ff7a4" providerId="ADAL" clId="{AD14DBEA-8969-4CBD-BB8C-7D90BE4DB715}" dt="2023-09-20T04:02:15.643" v="2201" actId="14100"/>
          <ac:grpSpMkLst>
            <pc:docMk/>
            <pc:sldMk cId="2883187514" sldId="352"/>
            <ac:grpSpMk id="107" creationId="{97D868DD-E3C4-4170-8357-7DA5FF4ABD06}"/>
          </ac:grpSpMkLst>
        </pc:grpChg>
        <pc:picChg chg="mod">
          <ac:chgData name="Lê Hùng Việt" userId="a6c205a2-2233-4fae-93fe-7516484ff7a4" providerId="ADAL" clId="{AD14DBEA-8969-4CBD-BB8C-7D90BE4DB715}" dt="2023-09-20T04:06:53.440" v="2263" actId="14826"/>
          <ac:picMkLst>
            <pc:docMk/>
            <pc:sldMk cId="2883187514" sldId="352"/>
            <ac:picMk id="7" creationId="{F58EA162-A406-4BB5-A570-E636575FE207}"/>
          </ac:picMkLst>
        </pc:picChg>
        <pc:picChg chg="mod">
          <ac:chgData name="Lê Hùng Việt" userId="a6c205a2-2233-4fae-93fe-7516484ff7a4" providerId="ADAL" clId="{AD14DBEA-8969-4CBD-BB8C-7D90BE4DB715}" dt="2023-09-20T04:13:01.944" v="2268" actId="1076"/>
          <ac:picMkLst>
            <pc:docMk/>
            <pc:sldMk cId="2883187514" sldId="352"/>
            <ac:picMk id="9" creationId="{76AD0821-D920-41AB-A8A3-E6EDC1E8B3F9}"/>
          </ac:picMkLst>
        </pc:picChg>
        <pc:picChg chg="mod">
          <ac:chgData name="Lê Hùng Việt" userId="a6c205a2-2233-4fae-93fe-7516484ff7a4" providerId="ADAL" clId="{AD14DBEA-8969-4CBD-BB8C-7D90BE4DB715}" dt="2023-09-20T04:07:26.810" v="2264" actId="14826"/>
          <ac:picMkLst>
            <pc:docMk/>
            <pc:sldMk cId="2883187514" sldId="352"/>
            <ac:picMk id="11" creationId="{BC0AB16D-0A42-4CD5-9EC6-F8938F9034E7}"/>
          </ac:picMkLst>
        </pc:picChg>
        <pc:picChg chg="mod">
          <ac:chgData name="Lê Hùng Việt" userId="a6c205a2-2233-4fae-93fe-7516484ff7a4" providerId="ADAL" clId="{AD14DBEA-8969-4CBD-BB8C-7D90BE4DB715}" dt="2023-09-20T04:14:26.848" v="2269" actId="14826"/>
          <ac:picMkLst>
            <pc:docMk/>
            <pc:sldMk cId="2883187514" sldId="352"/>
            <ac:picMk id="13" creationId="{2A8EE19A-382E-4D1A-A434-EA5936515176}"/>
          </ac:picMkLst>
        </pc:picChg>
        <pc:cxnChg chg="mod">
          <ac:chgData name="Lê Hùng Việt" userId="a6c205a2-2233-4fae-93fe-7516484ff7a4" providerId="ADAL" clId="{AD14DBEA-8969-4CBD-BB8C-7D90BE4DB715}" dt="2023-09-20T03:48:09.513" v="2040" actId="1076"/>
          <ac:cxnSpMkLst>
            <pc:docMk/>
            <pc:sldMk cId="2883187514" sldId="352"/>
            <ac:cxnSpMk id="97" creationId="{BEB3456D-7C06-4E62-B1BD-D709489E2824}"/>
          </ac:cxnSpMkLst>
        </pc:cxnChg>
        <pc:cxnChg chg="mod">
          <ac:chgData name="Lê Hùng Việt" userId="a6c205a2-2233-4fae-93fe-7516484ff7a4" providerId="ADAL" clId="{AD14DBEA-8969-4CBD-BB8C-7D90BE4DB715}" dt="2023-09-20T03:55:06.701" v="2141" actId="1076"/>
          <ac:cxnSpMkLst>
            <pc:docMk/>
            <pc:sldMk cId="2883187514" sldId="352"/>
            <ac:cxnSpMk id="101" creationId="{68266235-1F99-4704-AC74-2EE3E50AB05D}"/>
          </ac:cxnSpMkLst>
        </pc:cxnChg>
        <pc:cxnChg chg="mod">
          <ac:chgData name="Lê Hùng Việt" userId="a6c205a2-2233-4fae-93fe-7516484ff7a4" providerId="ADAL" clId="{AD14DBEA-8969-4CBD-BB8C-7D90BE4DB715}" dt="2023-09-20T04:01:29.740" v="2179" actId="1076"/>
          <ac:cxnSpMkLst>
            <pc:docMk/>
            <pc:sldMk cId="2883187514" sldId="352"/>
            <ac:cxnSpMk id="105" creationId="{2A984A77-0C9A-4FAA-B5FF-6939935D7686}"/>
          </ac:cxnSpMkLst>
        </pc:cxnChg>
        <pc:cxnChg chg="mod">
          <ac:chgData name="Lê Hùng Việt" userId="a6c205a2-2233-4fae-93fe-7516484ff7a4" providerId="ADAL" clId="{AD14DBEA-8969-4CBD-BB8C-7D90BE4DB715}" dt="2023-09-20T04:05:08.129" v="2262" actId="14100"/>
          <ac:cxnSpMkLst>
            <pc:docMk/>
            <pc:sldMk cId="2883187514" sldId="352"/>
            <ac:cxnSpMk id="109" creationId="{DCDC8057-0F79-4549-BE08-1BDC54967624}"/>
          </ac:cxnSpMkLst>
        </pc:cxnChg>
        <pc:cxnChg chg="mod">
          <ac:chgData name="Lê Hùng Việt" userId="a6c205a2-2233-4fae-93fe-7516484ff7a4" providerId="ADAL" clId="{AD14DBEA-8969-4CBD-BB8C-7D90BE4DB715}" dt="2023-09-20T04:05:07.761" v="2261" actId="14100"/>
          <ac:cxnSpMkLst>
            <pc:docMk/>
            <pc:sldMk cId="2883187514" sldId="352"/>
            <ac:cxnSpMk id="113" creationId="{3111C83A-9559-4278-95F4-27CC6D9C8478}"/>
          </ac:cxnSpMkLst>
        </pc:cxnChg>
      </pc:sldChg>
      <pc:sldChg chg="new del">
        <pc:chgData name="Lê Hùng Việt" userId="a6c205a2-2233-4fae-93fe-7516484ff7a4" providerId="ADAL" clId="{AD14DBEA-8969-4CBD-BB8C-7D90BE4DB715}" dt="2023-09-20T05:53:16.305" v="2407" actId="47"/>
        <pc:sldMkLst>
          <pc:docMk/>
          <pc:sldMk cId="2962820830" sldId="353"/>
        </pc:sldMkLst>
      </pc:sldChg>
      <pc:sldChg chg="addSp delSp modSp new mod setBg">
        <pc:chgData name="Lê Hùng Việt" userId="a6c205a2-2233-4fae-93fe-7516484ff7a4" providerId="ADAL" clId="{AD14DBEA-8969-4CBD-BB8C-7D90BE4DB715}" dt="2023-09-22T01:31:56.355" v="10941" actId="1076"/>
        <pc:sldMkLst>
          <pc:docMk/>
          <pc:sldMk cId="3275252890" sldId="353"/>
        </pc:sldMkLst>
        <pc:spChg chg="mod">
          <ac:chgData name="Lê Hùng Việt" userId="a6c205a2-2233-4fae-93fe-7516484ff7a4" providerId="ADAL" clId="{AD14DBEA-8969-4CBD-BB8C-7D90BE4DB715}" dt="2023-09-20T07:04:31.493" v="2556" actId="26606"/>
          <ac:spMkLst>
            <pc:docMk/>
            <pc:sldMk cId="3275252890" sldId="353"/>
            <ac:spMk id="2" creationId="{55EC0AED-D37B-FE24-C767-3B92A7F1D050}"/>
          </ac:spMkLst>
        </pc:spChg>
        <pc:spChg chg="del">
          <ac:chgData name="Lê Hùng Việt" userId="a6c205a2-2233-4fae-93fe-7516484ff7a4" providerId="ADAL" clId="{AD14DBEA-8969-4CBD-BB8C-7D90BE4DB715}" dt="2023-09-20T06:09:22.674" v="2419" actId="1032"/>
          <ac:spMkLst>
            <pc:docMk/>
            <pc:sldMk cId="3275252890" sldId="353"/>
            <ac:spMk id="3" creationId="{F4B214AB-78D7-514E-1A8D-3BF0D27D7AF3}"/>
          </ac:spMkLst>
        </pc:spChg>
        <pc:spChg chg="add del mod">
          <ac:chgData name="Lê Hùng Việt" userId="a6c205a2-2233-4fae-93fe-7516484ff7a4" providerId="ADAL" clId="{AD14DBEA-8969-4CBD-BB8C-7D90BE4DB715}" dt="2023-09-20T06:21:09.384" v="2448" actId="478"/>
          <ac:spMkLst>
            <pc:docMk/>
            <pc:sldMk cId="3275252890" sldId="353"/>
            <ac:spMk id="6" creationId="{3F0E5D8D-59B9-9CD8-C6F1-47818CB197C9}"/>
          </ac:spMkLst>
        </pc:spChg>
        <pc:spChg chg="add del mod">
          <ac:chgData name="Lê Hùng Việt" userId="a6c205a2-2233-4fae-93fe-7516484ff7a4" providerId="ADAL" clId="{AD14DBEA-8969-4CBD-BB8C-7D90BE4DB715}" dt="2023-09-20T06:28:12.522" v="2468" actId="1032"/>
          <ac:spMkLst>
            <pc:docMk/>
            <pc:sldMk cId="3275252890" sldId="353"/>
            <ac:spMk id="8" creationId="{8962E1A2-68EC-CB15-47BE-6338AF7FD251}"/>
          </ac:spMkLst>
        </pc:spChg>
        <pc:spChg chg="add del mod">
          <ac:chgData name="Lê Hùng Việt" userId="a6c205a2-2233-4fae-93fe-7516484ff7a4" providerId="ADAL" clId="{AD14DBEA-8969-4CBD-BB8C-7D90BE4DB715}" dt="2023-09-20T07:02:50.053" v="2551" actId="478"/>
          <ac:spMkLst>
            <pc:docMk/>
            <pc:sldMk cId="3275252890" sldId="353"/>
            <ac:spMk id="13" creationId="{636C2A72-E7EF-412C-5B68-7F7741121EA8}"/>
          </ac:spMkLst>
        </pc:spChg>
        <pc:spChg chg="add">
          <ac:chgData name="Lê Hùng Việt" userId="a6c205a2-2233-4fae-93fe-7516484ff7a4" providerId="ADAL" clId="{AD14DBEA-8969-4CBD-BB8C-7D90BE4DB715}" dt="2023-09-20T07:04:31.493" v="2556" actId="26606"/>
          <ac:spMkLst>
            <pc:docMk/>
            <pc:sldMk cId="3275252890" sldId="353"/>
            <ac:spMk id="20" creationId="{665DBBEF-238B-476B-96AB-8AAC3224ECEA}"/>
          </ac:spMkLst>
        </pc:spChg>
        <pc:spChg chg="add">
          <ac:chgData name="Lê Hùng Việt" userId="a6c205a2-2233-4fae-93fe-7516484ff7a4" providerId="ADAL" clId="{AD14DBEA-8969-4CBD-BB8C-7D90BE4DB715}" dt="2023-09-20T07:04:31.493" v="2556" actId="26606"/>
          <ac:spMkLst>
            <pc:docMk/>
            <pc:sldMk cId="3275252890" sldId="353"/>
            <ac:spMk id="22" creationId="{3FCFB1DE-0B7E-48CC-BA90-B2AB0889F9D6}"/>
          </ac:spMkLst>
        </pc:spChg>
        <pc:graphicFrameChg chg="add del mod modGraphic">
          <ac:chgData name="Lê Hùng Việt" userId="a6c205a2-2233-4fae-93fe-7516484ff7a4" providerId="ADAL" clId="{AD14DBEA-8969-4CBD-BB8C-7D90BE4DB715}" dt="2023-09-20T06:21:12.112" v="2449" actId="478"/>
          <ac:graphicFrameMkLst>
            <pc:docMk/>
            <pc:sldMk cId="3275252890" sldId="353"/>
            <ac:graphicFrameMk id="4" creationId="{0178B1D4-D0AC-AEFD-A40D-DDCB60CEFC92}"/>
          </ac:graphicFrameMkLst>
        </pc:graphicFrameChg>
        <pc:graphicFrameChg chg="add del mod modGraphic">
          <ac:chgData name="Lê Hùng Việt" userId="a6c205a2-2233-4fae-93fe-7516484ff7a4" providerId="ADAL" clId="{AD14DBEA-8969-4CBD-BB8C-7D90BE4DB715}" dt="2023-09-20T06:22:42.064" v="2462" actId="1032"/>
          <ac:graphicFrameMkLst>
            <pc:docMk/>
            <pc:sldMk cId="3275252890" sldId="353"/>
            <ac:graphicFrameMk id="9" creationId="{84E0D3AF-C3E5-2EA2-CA4B-5019D63A4A98}"/>
          </ac:graphicFrameMkLst>
        </pc:graphicFrameChg>
        <pc:graphicFrameChg chg="add del mod modGraphic">
          <ac:chgData name="Lê Hùng Việt" userId="a6c205a2-2233-4fae-93fe-7516484ff7a4" providerId="ADAL" clId="{AD14DBEA-8969-4CBD-BB8C-7D90BE4DB715}" dt="2023-09-20T06:27:44.704" v="2467" actId="1032"/>
          <ac:graphicFrameMkLst>
            <pc:docMk/>
            <pc:sldMk cId="3275252890" sldId="353"/>
            <ac:graphicFrameMk id="10" creationId="{53B7102C-6EF6-28AC-5A79-6EA9D076354E}"/>
          </ac:graphicFrameMkLst>
        </pc:graphicFrameChg>
        <pc:graphicFrameChg chg="add del mod modGraphic">
          <ac:chgData name="Lê Hùng Việt" userId="a6c205a2-2233-4fae-93fe-7516484ff7a4" providerId="ADAL" clId="{AD14DBEA-8969-4CBD-BB8C-7D90BE4DB715}" dt="2023-09-20T06:42:45.423" v="2550" actId="478"/>
          <ac:graphicFrameMkLst>
            <pc:docMk/>
            <pc:sldMk cId="3275252890" sldId="353"/>
            <ac:graphicFrameMk id="11" creationId="{C6A70882-2A15-107A-437E-371903A8BA3B}"/>
          </ac:graphicFrameMkLst>
        </pc:graphicFrameChg>
        <pc:picChg chg="add del mod">
          <ac:chgData name="Lê Hùng Việt" userId="a6c205a2-2233-4fae-93fe-7516484ff7a4" providerId="ADAL" clId="{AD14DBEA-8969-4CBD-BB8C-7D90BE4DB715}" dt="2023-09-22T00:55:32.019" v="10804" actId="478"/>
          <ac:picMkLst>
            <pc:docMk/>
            <pc:sldMk cId="3275252890" sldId="353"/>
            <ac:picMk id="4" creationId="{97E69C35-734C-30F0-F2E7-6F0A14884CF0}"/>
          </ac:picMkLst>
        </pc:picChg>
        <pc:picChg chg="add del mod">
          <ac:chgData name="Lê Hùng Việt" userId="a6c205a2-2233-4fae-93fe-7516484ff7a4" providerId="ADAL" clId="{AD14DBEA-8969-4CBD-BB8C-7D90BE4DB715}" dt="2023-09-22T01:31:45.538" v="10937" actId="478"/>
          <ac:picMkLst>
            <pc:docMk/>
            <pc:sldMk cId="3275252890" sldId="353"/>
            <ac:picMk id="6" creationId="{204CB0A2-3445-B3F0-7F9E-D1B1EBF66F2E}"/>
          </ac:picMkLst>
        </pc:picChg>
        <pc:picChg chg="add mod">
          <ac:chgData name="Lê Hùng Việt" userId="a6c205a2-2233-4fae-93fe-7516484ff7a4" providerId="ADAL" clId="{AD14DBEA-8969-4CBD-BB8C-7D90BE4DB715}" dt="2023-09-22T01:31:56.355" v="10941" actId="1076"/>
          <ac:picMkLst>
            <pc:docMk/>
            <pc:sldMk cId="3275252890" sldId="353"/>
            <ac:picMk id="8" creationId="{0E5259E6-2549-4667-DBB0-4283E4487669}"/>
          </ac:picMkLst>
        </pc:picChg>
        <pc:picChg chg="add del mod">
          <ac:chgData name="Lê Hùng Việt" userId="a6c205a2-2233-4fae-93fe-7516484ff7a4" providerId="ADAL" clId="{AD14DBEA-8969-4CBD-BB8C-7D90BE4DB715}" dt="2023-09-22T00:54:29.072" v="10797" actId="478"/>
          <ac:picMkLst>
            <pc:docMk/>
            <pc:sldMk cId="3275252890" sldId="353"/>
            <ac:picMk id="15" creationId="{8E21B2EE-B13D-70ED-DA1A-63790015F426}"/>
          </ac:picMkLst>
        </pc:picChg>
        <pc:picChg chg="add mod ord">
          <ac:chgData name="Lê Hùng Việt" userId="a6c205a2-2233-4fae-93fe-7516484ff7a4" providerId="ADAL" clId="{AD14DBEA-8969-4CBD-BB8C-7D90BE4DB715}" dt="2023-09-20T07:05:05.139" v="2568" actId="1076"/>
          <ac:picMkLst>
            <pc:docMk/>
            <pc:sldMk cId="3275252890" sldId="353"/>
            <ac:picMk id="16" creationId="{45DBF0CD-3995-4C92-E807-75DD454349E3}"/>
          </ac:picMkLst>
        </pc:picChg>
      </pc:sldChg>
      <pc:sldChg chg="addSp delSp modSp new mod">
        <pc:chgData name="Lê Hùng Việt" userId="a6c205a2-2233-4fae-93fe-7516484ff7a4" providerId="ADAL" clId="{AD14DBEA-8969-4CBD-BB8C-7D90BE4DB715}" dt="2023-09-20T07:38:46.029" v="2956"/>
        <pc:sldMkLst>
          <pc:docMk/>
          <pc:sldMk cId="616559905" sldId="354"/>
        </pc:sldMkLst>
        <pc:spChg chg="mod">
          <ac:chgData name="Lê Hùng Việt" userId="a6c205a2-2233-4fae-93fe-7516484ff7a4" providerId="ADAL" clId="{AD14DBEA-8969-4CBD-BB8C-7D90BE4DB715}" dt="2023-09-20T07:11:18.521" v="2589" actId="20577"/>
          <ac:spMkLst>
            <pc:docMk/>
            <pc:sldMk cId="616559905" sldId="354"/>
            <ac:spMk id="2" creationId="{24808FB1-08F2-68E9-9482-8E8F1F35D9CA}"/>
          </ac:spMkLst>
        </pc:spChg>
        <pc:spChg chg="del mod">
          <ac:chgData name="Lê Hùng Việt" userId="a6c205a2-2233-4fae-93fe-7516484ff7a4" providerId="ADAL" clId="{AD14DBEA-8969-4CBD-BB8C-7D90BE4DB715}" dt="2023-09-20T07:33:27.582" v="2923" actId="26606"/>
          <ac:spMkLst>
            <pc:docMk/>
            <pc:sldMk cId="616559905" sldId="354"/>
            <ac:spMk id="3" creationId="{73626403-7368-B1EE-7541-BE8D31195445}"/>
          </ac:spMkLst>
        </pc:spChg>
        <pc:graphicFrameChg chg="add del mod">
          <ac:chgData name="Lê Hùng Việt" userId="a6c205a2-2233-4fae-93fe-7516484ff7a4" providerId="ADAL" clId="{AD14DBEA-8969-4CBD-BB8C-7D90BE4DB715}" dt="2023-09-20T07:23:56.790" v="2607"/>
          <ac:graphicFrameMkLst>
            <pc:docMk/>
            <pc:sldMk cId="616559905" sldId="354"/>
            <ac:graphicFrameMk id="4" creationId="{8511A65D-DC24-341B-AD4A-0FB8EE2E4760}"/>
          </ac:graphicFrameMkLst>
        </pc:graphicFrameChg>
        <pc:graphicFrameChg chg="add del mod">
          <ac:chgData name="Lê Hùng Việt" userId="a6c205a2-2233-4fae-93fe-7516484ff7a4" providerId="ADAL" clId="{AD14DBEA-8969-4CBD-BB8C-7D90BE4DB715}" dt="2023-09-20T07:24:02.244" v="2615"/>
          <ac:graphicFrameMkLst>
            <pc:docMk/>
            <pc:sldMk cId="616559905" sldId="354"/>
            <ac:graphicFrameMk id="5" creationId="{3E84572E-454F-8C61-D898-FE68DCF9619A}"/>
          </ac:graphicFrameMkLst>
        </pc:graphicFrameChg>
        <pc:graphicFrameChg chg="add del mod">
          <ac:chgData name="Lê Hùng Việt" userId="a6c205a2-2233-4fae-93fe-7516484ff7a4" providerId="ADAL" clId="{AD14DBEA-8969-4CBD-BB8C-7D90BE4DB715}" dt="2023-09-20T07:24:07.225" v="2623"/>
          <ac:graphicFrameMkLst>
            <pc:docMk/>
            <pc:sldMk cId="616559905" sldId="354"/>
            <ac:graphicFrameMk id="6" creationId="{59F2F6EF-272F-6BE4-C0C6-A0BBCF8B050B}"/>
          </ac:graphicFrameMkLst>
        </pc:graphicFrameChg>
        <pc:graphicFrameChg chg="add mod">
          <ac:chgData name="Lê Hùng Việt" userId="a6c205a2-2233-4fae-93fe-7516484ff7a4" providerId="ADAL" clId="{AD14DBEA-8969-4CBD-BB8C-7D90BE4DB715}" dt="2023-09-20T07:38:46.029" v="2956"/>
          <ac:graphicFrameMkLst>
            <pc:docMk/>
            <pc:sldMk cId="616559905" sldId="354"/>
            <ac:graphicFrameMk id="7" creationId="{37227EF8-2F20-3E3E-48A7-D77FC26F8C5B}"/>
          </ac:graphicFrameMkLst>
        </pc:graphicFrameChg>
      </pc:sldChg>
      <pc:sldChg chg="new del">
        <pc:chgData name="Lê Hùng Việt" userId="a6c205a2-2233-4fae-93fe-7516484ff7a4" providerId="ADAL" clId="{AD14DBEA-8969-4CBD-BB8C-7D90BE4DB715}" dt="2023-09-20T07:04:52.739" v="2560" actId="47"/>
        <pc:sldMkLst>
          <pc:docMk/>
          <pc:sldMk cId="2892031371" sldId="354"/>
        </pc:sldMkLst>
      </pc:sldChg>
      <pc:sldChg chg="addSp delSp modSp new mod">
        <pc:chgData name="Lê Hùng Việt" userId="a6c205a2-2233-4fae-93fe-7516484ff7a4" providerId="ADAL" clId="{AD14DBEA-8969-4CBD-BB8C-7D90BE4DB715}" dt="2023-09-20T07:41:20.864" v="2965"/>
        <pc:sldMkLst>
          <pc:docMk/>
          <pc:sldMk cId="4040379030" sldId="355"/>
        </pc:sldMkLst>
        <pc:spChg chg="del">
          <ac:chgData name="Lê Hùng Việt" userId="a6c205a2-2233-4fae-93fe-7516484ff7a4" providerId="ADAL" clId="{AD14DBEA-8969-4CBD-BB8C-7D90BE4DB715}" dt="2023-09-20T07:40:52.086" v="2958" actId="478"/>
          <ac:spMkLst>
            <pc:docMk/>
            <pc:sldMk cId="4040379030" sldId="355"/>
            <ac:spMk id="2" creationId="{9D6BC1C2-61AF-0837-F70B-14BD3E9A4D61}"/>
          </ac:spMkLst>
        </pc:spChg>
        <pc:spChg chg="del">
          <ac:chgData name="Lê Hùng Việt" userId="a6c205a2-2233-4fae-93fe-7516484ff7a4" providerId="ADAL" clId="{AD14DBEA-8969-4CBD-BB8C-7D90BE4DB715}" dt="2023-09-20T07:40:54.438" v="2959" actId="478"/>
          <ac:spMkLst>
            <pc:docMk/>
            <pc:sldMk cId="4040379030" sldId="355"/>
            <ac:spMk id="3" creationId="{CE48E94E-D33E-F467-DFD0-54671042A83D}"/>
          </ac:spMkLst>
        </pc:spChg>
        <pc:picChg chg="add del mod">
          <ac:chgData name="Lê Hùng Việt" userId="a6c205a2-2233-4fae-93fe-7516484ff7a4" providerId="ADAL" clId="{AD14DBEA-8969-4CBD-BB8C-7D90BE4DB715}" dt="2023-09-20T07:41:19.769" v="2964" actId="478"/>
          <ac:picMkLst>
            <pc:docMk/>
            <pc:sldMk cId="4040379030" sldId="355"/>
            <ac:picMk id="4" creationId="{AE6FE630-0257-577E-F8AF-E0A4E92121AD}"/>
          </ac:picMkLst>
        </pc:picChg>
        <pc:picChg chg="add">
          <ac:chgData name="Lê Hùng Việt" userId="a6c205a2-2233-4fae-93fe-7516484ff7a4" providerId="ADAL" clId="{AD14DBEA-8969-4CBD-BB8C-7D90BE4DB715}" dt="2023-09-20T07:41:20.864" v="2965"/>
          <ac:picMkLst>
            <pc:docMk/>
            <pc:sldMk cId="4040379030" sldId="355"/>
            <ac:picMk id="5" creationId="{C54EFCA7-38A7-A0A4-B25C-C206BCA640F6}"/>
          </ac:picMkLst>
        </pc:picChg>
      </pc:sldChg>
      <pc:sldChg chg="addSp delSp modSp new mod">
        <pc:chgData name="Lê Hùng Việt" userId="a6c205a2-2233-4fae-93fe-7516484ff7a4" providerId="ADAL" clId="{AD14DBEA-8969-4CBD-BB8C-7D90BE4DB715}" dt="2023-09-20T08:39:09.965" v="3121" actId="1076"/>
        <pc:sldMkLst>
          <pc:docMk/>
          <pc:sldMk cId="723625700" sldId="356"/>
        </pc:sldMkLst>
        <pc:spChg chg="mod">
          <ac:chgData name="Lê Hùng Việt" userId="a6c205a2-2233-4fae-93fe-7516484ff7a4" providerId="ADAL" clId="{AD14DBEA-8969-4CBD-BB8C-7D90BE4DB715}" dt="2023-09-20T07:41:56.891" v="3006" actId="20577"/>
          <ac:spMkLst>
            <pc:docMk/>
            <pc:sldMk cId="723625700" sldId="356"/>
            <ac:spMk id="2" creationId="{F49B3E7A-3BA1-AF29-3DEA-C80171020539}"/>
          </ac:spMkLst>
        </pc:spChg>
        <pc:spChg chg="del mod">
          <ac:chgData name="Lê Hùng Việt" userId="a6c205a2-2233-4fae-93fe-7516484ff7a4" providerId="ADAL" clId="{AD14DBEA-8969-4CBD-BB8C-7D90BE4DB715}" dt="2023-09-20T08:28:57.098" v="3100"/>
          <ac:spMkLst>
            <pc:docMk/>
            <pc:sldMk cId="723625700" sldId="356"/>
            <ac:spMk id="3" creationId="{13A6BBB4-B7B5-1292-4FA2-7840AF2CCA3B}"/>
          </ac:spMkLst>
        </pc:spChg>
        <pc:spChg chg="add del mod">
          <ac:chgData name="Lê Hùng Việt" userId="a6c205a2-2233-4fae-93fe-7516484ff7a4" providerId="ADAL" clId="{AD14DBEA-8969-4CBD-BB8C-7D90BE4DB715}" dt="2023-09-20T08:29:38.266" v="3106" actId="478"/>
          <ac:spMkLst>
            <pc:docMk/>
            <pc:sldMk cId="723625700" sldId="356"/>
            <ac:spMk id="6" creationId="{F2CF6170-3B7C-5C88-574D-E0C4DFFB2E80}"/>
          </ac:spMkLst>
        </pc:spChg>
        <pc:picChg chg="add del mod">
          <ac:chgData name="Lê Hùng Việt" userId="a6c205a2-2233-4fae-93fe-7516484ff7a4" providerId="ADAL" clId="{AD14DBEA-8969-4CBD-BB8C-7D90BE4DB715}" dt="2023-09-20T08:29:20.348" v="3102" actId="478"/>
          <ac:picMkLst>
            <pc:docMk/>
            <pc:sldMk cId="723625700" sldId="356"/>
            <ac:picMk id="4" creationId="{32DB7F54-93FF-1A26-1A0C-8ADF301865E1}"/>
          </ac:picMkLst>
        </pc:picChg>
        <pc:picChg chg="add del">
          <ac:chgData name="Lê Hùng Việt" userId="a6c205a2-2233-4fae-93fe-7516484ff7a4" providerId="ADAL" clId="{AD14DBEA-8969-4CBD-BB8C-7D90BE4DB715}" dt="2023-09-20T08:29:33.266" v="3104" actId="478"/>
          <ac:picMkLst>
            <pc:docMk/>
            <pc:sldMk cId="723625700" sldId="356"/>
            <ac:picMk id="7" creationId="{FBB7D876-9E56-DDBE-4BAA-A0FE04E1CE2A}"/>
          </ac:picMkLst>
        </pc:picChg>
        <pc:picChg chg="add del mod">
          <ac:chgData name="Lê Hùng Việt" userId="a6c205a2-2233-4fae-93fe-7516484ff7a4" providerId="ADAL" clId="{AD14DBEA-8969-4CBD-BB8C-7D90BE4DB715}" dt="2023-09-20T08:38:40.960" v="3113" actId="478"/>
          <ac:picMkLst>
            <pc:docMk/>
            <pc:sldMk cId="723625700" sldId="356"/>
            <ac:picMk id="8" creationId="{3C624EBC-F609-080B-8FA8-6D94BE24D3C7}"/>
          </ac:picMkLst>
        </pc:picChg>
        <pc:picChg chg="add mod">
          <ac:chgData name="Lê Hùng Việt" userId="a6c205a2-2233-4fae-93fe-7516484ff7a4" providerId="ADAL" clId="{AD14DBEA-8969-4CBD-BB8C-7D90BE4DB715}" dt="2023-09-20T08:39:09.965" v="3121" actId="1076"/>
          <ac:picMkLst>
            <pc:docMk/>
            <pc:sldMk cId="723625700" sldId="356"/>
            <ac:picMk id="9" creationId="{9FD09883-D20D-435D-0239-4ECB3F7FD049}"/>
          </ac:picMkLst>
        </pc:picChg>
      </pc:sldChg>
      <pc:sldChg chg="addSp delSp modSp new mod setBg addAnim delAnim">
        <pc:chgData name="Lê Hùng Việt" userId="a6c205a2-2233-4fae-93fe-7516484ff7a4" providerId="ADAL" clId="{AD14DBEA-8969-4CBD-BB8C-7D90BE4DB715}" dt="2023-09-20T07:58:32.936" v="3059" actId="1076"/>
        <pc:sldMkLst>
          <pc:docMk/>
          <pc:sldMk cId="1559919662" sldId="357"/>
        </pc:sldMkLst>
        <pc:spChg chg="mod ord">
          <ac:chgData name="Lê Hùng Việt" userId="a6c205a2-2233-4fae-93fe-7516484ff7a4" providerId="ADAL" clId="{AD14DBEA-8969-4CBD-BB8C-7D90BE4DB715}" dt="2023-09-20T07:58:32.936" v="3059" actId="1076"/>
          <ac:spMkLst>
            <pc:docMk/>
            <pc:sldMk cId="1559919662" sldId="357"/>
            <ac:spMk id="2" creationId="{0AF03742-6052-44AE-5E81-C3801A876ED9}"/>
          </ac:spMkLst>
        </pc:spChg>
        <pc:spChg chg="del">
          <ac:chgData name="Lê Hùng Việt" userId="a6c205a2-2233-4fae-93fe-7516484ff7a4" providerId="ADAL" clId="{AD14DBEA-8969-4CBD-BB8C-7D90BE4DB715}" dt="2023-09-20T07:48:34.499" v="3014" actId="478"/>
          <ac:spMkLst>
            <pc:docMk/>
            <pc:sldMk cId="1559919662" sldId="357"/>
            <ac:spMk id="3" creationId="{1D4E5130-5777-2852-7BDB-E554AEC44112}"/>
          </ac:spMkLst>
        </pc:spChg>
        <pc:spChg chg="add del">
          <ac:chgData name="Lê Hùng Việt" userId="a6c205a2-2233-4fae-93fe-7516484ff7a4" providerId="ADAL" clId="{AD14DBEA-8969-4CBD-BB8C-7D90BE4DB715}" dt="2023-09-20T07:53:58.634" v="3035" actId="26606"/>
          <ac:spMkLst>
            <pc:docMk/>
            <pc:sldMk cId="1559919662" sldId="357"/>
            <ac:spMk id="11" creationId="{439BCA50-5C8B-4034-853C-B29176644ED3}"/>
          </ac:spMkLst>
        </pc:spChg>
        <pc:spChg chg="add del">
          <ac:chgData name="Lê Hùng Việt" userId="a6c205a2-2233-4fae-93fe-7516484ff7a4" providerId="ADAL" clId="{AD14DBEA-8969-4CBD-BB8C-7D90BE4DB715}" dt="2023-09-20T07:51:32.810" v="3029" actId="26606"/>
          <ac:spMkLst>
            <pc:docMk/>
            <pc:sldMk cId="1559919662" sldId="357"/>
            <ac:spMk id="12" creationId="{3A930249-8242-4E2B-AF17-C01826488321}"/>
          </ac:spMkLst>
        </pc:spChg>
        <pc:spChg chg="add del">
          <ac:chgData name="Lê Hùng Việt" userId="a6c205a2-2233-4fae-93fe-7516484ff7a4" providerId="ADAL" clId="{AD14DBEA-8969-4CBD-BB8C-7D90BE4DB715}" dt="2023-09-20T07:55:00.323" v="3043" actId="26606"/>
          <ac:spMkLst>
            <pc:docMk/>
            <pc:sldMk cId="1559919662" sldId="357"/>
            <ac:spMk id="13" creationId="{ADA216DF-C268-4A25-A2DC-51E15F55003F}"/>
          </ac:spMkLst>
        </pc:spChg>
        <pc:spChg chg="add del">
          <ac:chgData name="Lê Hùng Việt" userId="a6c205a2-2233-4fae-93fe-7516484ff7a4" providerId="ADAL" clId="{AD14DBEA-8969-4CBD-BB8C-7D90BE4DB715}" dt="2023-09-20T07:51:32.810" v="3029" actId="26606"/>
          <ac:spMkLst>
            <pc:docMk/>
            <pc:sldMk cId="1559919662" sldId="357"/>
            <ac:spMk id="14" creationId="{A5BDD999-C5E1-4B3E-A710-768673819165}"/>
          </ac:spMkLst>
        </pc:spChg>
        <pc:spChg chg="add del">
          <ac:chgData name="Lê Hùng Việt" userId="a6c205a2-2233-4fae-93fe-7516484ff7a4" providerId="ADAL" clId="{AD14DBEA-8969-4CBD-BB8C-7D90BE4DB715}" dt="2023-09-20T07:55:00.323" v="3043" actId="26606"/>
          <ac:spMkLst>
            <pc:docMk/>
            <pc:sldMk cId="1559919662" sldId="357"/>
            <ac:spMk id="15" creationId="{DE127D07-37F2-4FE3-9F47-F0CD6740D5D8}"/>
          </ac:spMkLst>
        </pc:spChg>
        <pc:spChg chg="add del">
          <ac:chgData name="Lê Hùng Việt" userId="a6c205a2-2233-4fae-93fe-7516484ff7a4" providerId="ADAL" clId="{AD14DBEA-8969-4CBD-BB8C-7D90BE4DB715}" dt="2023-09-20T07:54:53.902" v="3042" actId="26606"/>
          <ac:spMkLst>
            <pc:docMk/>
            <pc:sldMk cId="1559919662" sldId="357"/>
            <ac:spMk id="17" creationId="{439BCA50-5C8B-4034-853C-B29176644ED3}"/>
          </ac:spMkLst>
        </pc:spChg>
        <pc:spChg chg="add del">
          <ac:chgData name="Lê Hùng Việt" userId="a6c205a2-2233-4fae-93fe-7516484ff7a4" providerId="ADAL" clId="{AD14DBEA-8969-4CBD-BB8C-7D90BE4DB715}" dt="2023-09-20T07:54:02.666" v="3037" actId="26606"/>
          <ac:spMkLst>
            <pc:docMk/>
            <pc:sldMk cId="1559919662" sldId="357"/>
            <ac:spMk id="20" creationId="{28B3DCF8-9D1E-4907-B1EC-98D11BC16F55}"/>
          </ac:spMkLst>
        </pc:spChg>
        <pc:spChg chg="add del">
          <ac:chgData name="Lê Hùng Việt" userId="a6c205a2-2233-4fae-93fe-7516484ff7a4" providerId="ADAL" clId="{AD14DBEA-8969-4CBD-BB8C-7D90BE4DB715}" dt="2023-09-20T07:54:02.666" v="3037" actId="26606"/>
          <ac:spMkLst>
            <pc:docMk/>
            <pc:sldMk cId="1559919662" sldId="357"/>
            <ac:spMk id="21" creationId="{7E734232-46A8-4884-9A59-B7E3BA4BC313}"/>
          </ac:spMkLst>
        </pc:spChg>
        <pc:spChg chg="add del">
          <ac:chgData name="Lê Hùng Việt" userId="a6c205a2-2233-4fae-93fe-7516484ff7a4" providerId="ADAL" clId="{AD14DBEA-8969-4CBD-BB8C-7D90BE4DB715}" dt="2023-09-20T07:54:02.666" v="3037" actId="26606"/>
          <ac:spMkLst>
            <pc:docMk/>
            <pc:sldMk cId="1559919662" sldId="357"/>
            <ac:spMk id="22" creationId="{88D6B9EF-FF47-487C-8B82-F9F2B9A54AD6}"/>
          </ac:spMkLst>
        </pc:spChg>
        <pc:spChg chg="add del">
          <ac:chgData name="Lê Hùng Việt" userId="a6c205a2-2233-4fae-93fe-7516484ff7a4" providerId="ADAL" clId="{AD14DBEA-8969-4CBD-BB8C-7D90BE4DB715}" dt="2023-09-20T07:54:02.666" v="3037" actId="26606"/>
          <ac:spMkLst>
            <pc:docMk/>
            <pc:sldMk cId="1559919662" sldId="357"/>
            <ac:spMk id="23" creationId="{D346B8D2-3218-41A5-B817-9ABFB108C6DA}"/>
          </ac:spMkLst>
        </pc:spChg>
        <pc:spChg chg="add del">
          <ac:chgData name="Lê Hùng Việt" userId="a6c205a2-2233-4fae-93fe-7516484ff7a4" providerId="ADAL" clId="{AD14DBEA-8969-4CBD-BB8C-7D90BE4DB715}" dt="2023-09-20T07:54:02.666" v="3037" actId="26606"/>
          <ac:spMkLst>
            <pc:docMk/>
            <pc:sldMk cId="1559919662" sldId="357"/>
            <ac:spMk id="24" creationId="{5717D090-7948-433A-AED2-EA1A98E6F0B3}"/>
          </ac:spMkLst>
        </pc:spChg>
        <pc:spChg chg="add del">
          <ac:chgData name="Lê Hùng Việt" userId="a6c205a2-2233-4fae-93fe-7516484ff7a4" providerId="ADAL" clId="{AD14DBEA-8969-4CBD-BB8C-7D90BE4DB715}" dt="2023-09-20T07:54:02.666" v="3037" actId="26606"/>
          <ac:spMkLst>
            <pc:docMk/>
            <pc:sldMk cId="1559919662" sldId="357"/>
            <ac:spMk id="25" creationId="{51E014CA-4279-4E70-AC56-0BBEBF92C298}"/>
          </ac:spMkLst>
        </pc:spChg>
        <pc:spChg chg="add del">
          <ac:chgData name="Lê Hùng Việt" userId="a6c205a2-2233-4fae-93fe-7516484ff7a4" providerId="ADAL" clId="{AD14DBEA-8969-4CBD-BB8C-7D90BE4DB715}" dt="2023-09-20T07:54:02.666" v="3037" actId="26606"/>
          <ac:spMkLst>
            <pc:docMk/>
            <pc:sldMk cId="1559919662" sldId="357"/>
            <ac:spMk id="26" creationId="{D618C3E8-8260-4E23-8BA1-C2C3E80BEF9F}"/>
          </ac:spMkLst>
        </pc:spChg>
        <pc:spChg chg="add">
          <ac:chgData name="Lê Hùng Việt" userId="a6c205a2-2233-4fae-93fe-7516484ff7a4" providerId="ADAL" clId="{AD14DBEA-8969-4CBD-BB8C-7D90BE4DB715}" dt="2023-09-20T07:55:00.323" v="3043" actId="26606"/>
          <ac:spMkLst>
            <pc:docMk/>
            <pc:sldMk cId="1559919662" sldId="357"/>
            <ac:spMk id="28" creationId="{65EA55DA-978E-CF15-1103-467BC1F4788A}"/>
          </ac:spMkLst>
        </pc:spChg>
        <pc:grpChg chg="add del">
          <ac:chgData name="Lê Hùng Việt" userId="a6c205a2-2233-4fae-93fe-7516484ff7a4" providerId="ADAL" clId="{AD14DBEA-8969-4CBD-BB8C-7D90BE4DB715}" dt="2023-09-20T07:53:58.634" v="3035" actId="26606"/>
          <ac:grpSpMkLst>
            <pc:docMk/>
            <pc:sldMk cId="1559919662" sldId="357"/>
            <ac:grpSpMk id="16" creationId="{CB018903-3549-4A3B-A9DF-B26757CAA9C6}"/>
          </ac:grpSpMkLst>
        </pc:grpChg>
        <pc:grpChg chg="add del">
          <ac:chgData name="Lê Hùng Việt" userId="a6c205a2-2233-4fae-93fe-7516484ff7a4" providerId="ADAL" clId="{AD14DBEA-8969-4CBD-BB8C-7D90BE4DB715}" dt="2023-09-20T07:54:53.902" v="3042" actId="26606"/>
          <ac:grpSpMkLst>
            <pc:docMk/>
            <pc:sldMk cId="1559919662" sldId="357"/>
            <ac:grpSpMk id="18" creationId="{CB018903-3549-4A3B-A9DF-B26757CAA9C6}"/>
          </ac:grpSpMkLst>
        </pc:grpChg>
        <pc:grpChg chg="add">
          <ac:chgData name="Lê Hùng Việt" userId="a6c205a2-2233-4fae-93fe-7516484ff7a4" providerId="ADAL" clId="{AD14DBEA-8969-4CBD-BB8C-7D90BE4DB715}" dt="2023-09-20T07:55:00.323" v="3043" actId="26606"/>
          <ac:grpSpMkLst>
            <pc:docMk/>
            <pc:sldMk cId="1559919662" sldId="357"/>
            <ac:grpSpMk id="29" creationId="{E3907B4F-3498-8E1E-0FDD-A06866874229}"/>
          </ac:grpSpMkLst>
        </pc:grpChg>
        <pc:grpChg chg="add">
          <ac:chgData name="Lê Hùng Việt" userId="a6c205a2-2233-4fae-93fe-7516484ff7a4" providerId="ADAL" clId="{AD14DBEA-8969-4CBD-BB8C-7D90BE4DB715}" dt="2023-09-20T07:55:00.323" v="3043" actId="26606"/>
          <ac:grpSpMkLst>
            <pc:docMk/>
            <pc:sldMk cId="1559919662" sldId="357"/>
            <ac:grpSpMk id="32" creationId="{EF04C997-06CB-B483-A3C4-6A05A08C23ED}"/>
          </ac:grpSpMkLst>
        </pc:grpChg>
        <pc:picChg chg="add mod ord">
          <ac:chgData name="Lê Hùng Việt" userId="a6c205a2-2233-4fae-93fe-7516484ff7a4" providerId="ADAL" clId="{AD14DBEA-8969-4CBD-BB8C-7D90BE4DB715}" dt="2023-09-20T07:55:00.323" v="3043" actId="26606"/>
          <ac:picMkLst>
            <pc:docMk/>
            <pc:sldMk cId="1559919662" sldId="357"/>
            <ac:picMk id="5" creationId="{B07C936E-3BBB-6307-BA13-690B98AD45A6}"/>
          </ac:picMkLst>
        </pc:picChg>
        <pc:picChg chg="add mod ord modCrop">
          <ac:chgData name="Lê Hùng Việt" userId="a6c205a2-2233-4fae-93fe-7516484ff7a4" providerId="ADAL" clId="{AD14DBEA-8969-4CBD-BB8C-7D90BE4DB715}" dt="2023-09-20T07:55:00.323" v="3043" actId="26606"/>
          <ac:picMkLst>
            <pc:docMk/>
            <pc:sldMk cId="1559919662" sldId="357"/>
            <ac:picMk id="7" creationId="{C64BE48F-4C00-199B-7C4A-F53D365847D1}"/>
          </ac:picMkLst>
        </pc:picChg>
        <pc:picChg chg="add mod modCrop">
          <ac:chgData name="Lê Hùng Việt" userId="a6c205a2-2233-4fae-93fe-7516484ff7a4" providerId="ADAL" clId="{AD14DBEA-8969-4CBD-BB8C-7D90BE4DB715}" dt="2023-09-20T07:55:00.323" v="3043" actId="26606"/>
          <ac:picMkLst>
            <pc:docMk/>
            <pc:sldMk cId="1559919662" sldId="357"/>
            <ac:picMk id="9" creationId="{5DEC7B57-8BA7-6028-5ED1-B4DAA4CA88D0}"/>
          </ac:picMkLst>
        </pc:picChg>
        <pc:picChg chg="add mod ord">
          <ac:chgData name="Lê Hùng Việt" userId="a6c205a2-2233-4fae-93fe-7516484ff7a4" providerId="ADAL" clId="{AD14DBEA-8969-4CBD-BB8C-7D90BE4DB715}" dt="2023-09-20T07:58:30.871" v="3058" actId="1076"/>
          <ac:picMkLst>
            <pc:docMk/>
            <pc:sldMk cId="1559919662" sldId="357"/>
            <ac:picMk id="10" creationId="{23F69BD6-2C35-D35A-FBCE-BC417FF49EDD}"/>
          </ac:picMkLst>
        </pc:picChg>
      </pc:sldChg>
      <pc:sldChg chg="new del">
        <pc:chgData name="Lê Hùng Việt" userId="a6c205a2-2233-4fae-93fe-7516484ff7a4" providerId="ADAL" clId="{AD14DBEA-8969-4CBD-BB8C-7D90BE4DB715}" dt="2023-09-20T07:58:43.674" v="3060" actId="47"/>
        <pc:sldMkLst>
          <pc:docMk/>
          <pc:sldMk cId="156129428" sldId="358"/>
        </pc:sldMkLst>
      </pc:sldChg>
      <pc:sldChg chg="addSp delSp modSp new mod">
        <pc:chgData name="Lê Hùng Việt" userId="a6c205a2-2233-4fae-93fe-7516484ff7a4" providerId="ADAL" clId="{AD14DBEA-8969-4CBD-BB8C-7D90BE4DB715}" dt="2023-09-20T09:59:49.328" v="3495" actId="20577"/>
        <pc:sldMkLst>
          <pc:docMk/>
          <pc:sldMk cId="2478556813" sldId="358"/>
        </pc:sldMkLst>
        <pc:spChg chg="mod">
          <ac:chgData name="Lê Hùng Việt" userId="a6c205a2-2233-4fae-93fe-7516484ff7a4" providerId="ADAL" clId="{AD14DBEA-8969-4CBD-BB8C-7D90BE4DB715}" dt="2023-09-20T08:11:54.492" v="3098" actId="20577"/>
          <ac:spMkLst>
            <pc:docMk/>
            <pc:sldMk cId="2478556813" sldId="358"/>
            <ac:spMk id="2" creationId="{0889BA53-C418-437F-BBF9-532041E33C5A}"/>
          </ac:spMkLst>
        </pc:spChg>
        <pc:spChg chg="del mod">
          <ac:chgData name="Lê Hùng Việt" userId="a6c205a2-2233-4fae-93fe-7516484ff7a4" providerId="ADAL" clId="{AD14DBEA-8969-4CBD-BB8C-7D90BE4DB715}" dt="2023-09-20T09:30:33.526" v="3454" actId="26606"/>
          <ac:spMkLst>
            <pc:docMk/>
            <pc:sldMk cId="2478556813" sldId="358"/>
            <ac:spMk id="3" creationId="{69D4BEED-6274-47CC-43AD-9C5310AB1101}"/>
          </ac:spMkLst>
        </pc:spChg>
        <pc:graphicFrameChg chg="add mod">
          <ac:chgData name="Lê Hùng Việt" userId="a6c205a2-2233-4fae-93fe-7516484ff7a4" providerId="ADAL" clId="{AD14DBEA-8969-4CBD-BB8C-7D90BE4DB715}" dt="2023-09-20T09:59:49.328" v="3495" actId="20577"/>
          <ac:graphicFrameMkLst>
            <pc:docMk/>
            <pc:sldMk cId="2478556813" sldId="358"/>
            <ac:graphicFrameMk id="5" creationId="{B9642E11-B553-CA1E-0758-5A95876D21E2}"/>
          </ac:graphicFrameMkLst>
        </pc:graphicFrameChg>
      </pc:sldChg>
      <pc:sldChg chg="add ord">
        <pc:chgData name="Lê Hùng Việt" userId="a6c205a2-2233-4fae-93fe-7516484ff7a4" providerId="ADAL" clId="{AD14DBEA-8969-4CBD-BB8C-7D90BE4DB715}" dt="2023-09-20T08:39:28.822" v="3124"/>
        <pc:sldMkLst>
          <pc:docMk/>
          <pc:sldMk cId="647724615" sldId="359"/>
        </pc:sldMkLst>
      </pc:sldChg>
      <pc:sldChg chg="modSp new del mod">
        <pc:chgData name="Lê Hùng Việt" userId="a6c205a2-2233-4fae-93fe-7516484ff7a4" providerId="ADAL" clId="{AD14DBEA-8969-4CBD-BB8C-7D90BE4DB715}" dt="2023-09-22T00:38:11.371" v="10796" actId="47"/>
        <pc:sldMkLst>
          <pc:docMk/>
          <pc:sldMk cId="2590661421" sldId="360"/>
        </pc:sldMkLst>
        <pc:spChg chg="mod">
          <ac:chgData name="Lê Hùng Việt" userId="a6c205a2-2233-4fae-93fe-7516484ff7a4" providerId="ADAL" clId="{AD14DBEA-8969-4CBD-BB8C-7D90BE4DB715}" dt="2023-09-21T16:32:49.300" v="9176" actId="113"/>
          <ac:spMkLst>
            <pc:docMk/>
            <pc:sldMk cId="2590661421" sldId="360"/>
            <ac:spMk id="2" creationId="{866E8378-2A80-0F6D-D908-773983C97430}"/>
          </ac:spMkLst>
        </pc:spChg>
      </pc:sldChg>
      <pc:sldMasterChg chg="modSldLayout">
        <pc:chgData name="Lê Hùng Việt" userId="a6c205a2-2233-4fae-93fe-7516484ff7a4" providerId="ADAL" clId="{AD14DBEA-8969-4CBD-BB8C-7D90BE4DB715}" dt="2023-09-19T12:14:54.129" v="699" actId="404"/>
        <pc:sldMasterMkLst>
          <pc:docMk/>
          <pc:sldMasterMk cId="2305408725" sldId="2147483648"/>
        </pc:sldMasterMkLst>
        <pc:sldLayoutChg chg="modSp">
          <pc:chgData name="Lê Hùng Việt" userId="a6c205a2-2233-4fae-93fe-7516484ff7a4" providerId="ADAL" clId="{AD14DBEA-8969-4CBD-BB8C-7D90BE4DB715}" dt="2023-09-19T12:14:54.129" v="699" actId="404"/>
          <pc:sldLayoutMkLst>
            <pc:docMk/>
            <pc:sldMasterMk cId="2305408725" sldId="2147483648"/>
            <pc:sldLayoutMk cId="3555281112" sldId="2147483650"/>
          </pc:sldLayoutMkLst>
          <pc:spChg chg="mod">
            <ac:chgData name="Lê Hùng Việt" userId="a6c205a2-2233-4fae-93fe-7516484ff7a4" providerId="ADAL" clId="{AD14DBEA-8969-4CBD-BB8C-7D90BE4DB715}" dt="2023-09-19T12:14:54.129" v="699" actId="404"/>
            <ac:spMkLst>
              <pc:docMk/>
              <pc:sldMasterMk cId="2305408725" sldId="2147483648"/>
              <pc:sldLayoutMk cId="3555281112" sldId="2147483650"/>
              <ac:spMk id="2" creationId="{9DAAE094-1F85-9B16-024E-FD698A2B80B4}"/>
            </ac:spMkLst>
          </pc:spChg>
        </pc:sldLayoutChg>
      </pc:sldMasterChg>
      <pc:sldMasterChg chg="delSldLayout">
        <pc:chgData name="Lê Hùng Việt" userId="a6c205a2-2233-4fae-93fe-7516484ff7a4" providerId="ADAL" clId="{AD14DBEA-8969-4CBD-BB8C-7D90BE4DB715}" dt="2023-09-19T08:29:27.602" v="0" actId="47"/>
        <pc:sldMasterMkLst>
          <pc:docMk/>
          <pc:sldMasterMk cId="3196499824" sldId="2147483660"/>
        </pc:sldMasterMkLst>
        <pc:sldLayoutChg chg="del">
          <pc:chgData name="Lê Hùng Việt" userId="a6c205a2-2233-4fae-93fe-7516484ff7a4" providerId="ADAL" clId="{AD14DBEA-8969-4CBD-BB8C-7D90BE4DB715}" dt="2023-09-19T08:29:27.602" v="0" actId="47"/>
          <pc:sldLayoutMkLst>
            <pc:docMk/>
            <pc:sldMasterMk cId="3196499824" sldId="2147483660"/>
            <pc:sldLayoutMk cId="1180253285" sldId="2147483662"/>
          </pc:sldLayoutMkLst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15.png"/><Relationship Id="rId7" Type="http://schemas.openxmlformats.org/officeDocument/2006/relationships/image" Target="../media/image36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15.png"/><Relationship Id="rId7" Type="http://schemas.openxmlformats.org/officeDocument/2006/relationships/image" Target="../media/image36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878243-4F80-46E2-9913-C923F4DC5EE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1DD817E-3FBB-460A-9FBD-9FFC786C6713}">
      <dgm:prSet/>
      <dgm:spPr/>
      <dgm:t>
        <a:bodyPr/>
        <a:lstStyle/>
        <a:p>
          <a:r>
            <a:rPr lang="en-US"/>
            <a:t>Idea &amp; Solution</a:t>
          </a:r>
        </a:p>
      </dgm:t>
    </dgm:pt>
    <dgm:pt modelId="{B49E8A7C-FF51-48A7-BE48-20C313BB384B}" type="parTrans" cxnId="{F5033E47-9300-488E-98B0-255368298B60}">
      <dgm:prSet/>
      <dgm:spPr/>
      <dgm:t>
        <a:bodyPr/>
        <a:lstStyle/>
        <a:p>
          <a:endParaRPr lang="en-US"/>
        </a:p>
      </dgm:t>
    </dgm:pt>
    <dgm:pt modelId="{5C8ED9F7-5007-496B-A198-C08EA324DDC0}" type="sibTrans" cxnId="{F5033E47-9300-488E-98B0-255368298B60}">
      <dgm:prSet/>
      <dgm:spPr/>
      <dgm:t>
        <a:bodyPr/>
        <a:lstStyle/>
        <a:p>
          <a:endParaRPr lang="en-US"/>
        </a:p>
      </dgm:t>
    </dgm:pt>
    <dgm:pt modelId="{A575E86C-8430-401E-AC7E-9FC49DD7E6EA}">
      <dgm:prSet/>
      <dgm:spPr/>
      <dgm:t>
        <a:bodyPr/>
        <a:lstStyle/>
        <a:p>
          <a:r>
            <a:rPr lang="en-US"/>
            <a:t>Development Process</a:t>
          </a:r>
        </a:p>
      </dgm:t>
    </dgm:pt>
    <dgm:pt modelId="{4BE1C742-70D5-4D2A-B95C-2BE38B53FA0F}" type="parTrans" cxnId="{EF39AAA4-C1AB-4A3A-9506-F0B80D99D24A}">
      <dgm:prSet/>
      <dgm:spPr/>
      <dgm:t>
        <a:bodyPr/>
        <a:lstStyle/>
        <a:p>
          <a:endParaRPr lang="en-US"/>
        </a:p>
      </dgm:t>
    </dgm:pt>
    <dgm:pt modelId="{EA055BCD-A8E8-4D35-A265-0767A2E2E728}" type="sibTrans" cxnId="{EF39AAA4-C1AB-4A3A-9506-F0B80D99D24A}">
      <dgm:prSet/>
      <dgm:spPr/>
      <dgm:t>
        <a:bodyPr/>
        <a:lstStyle/>
        <a:p>
          <a:endParaRPr lang="en-US"/>
        </a:p>
      </dgm:t>
    </dgm:pt>
    <dgm:pt modelId="{B48E6E11-0612-497C-9FD5-7A5AF31B16E8}">
      <dgm:prSet/>
      <dgm:spPr/>
      <dgm:t>
        <a:bodyPr/>
        <a:lstStyle/>
        <a:p>
          <a:r>
            <a:rPr lang="en-US"/>
            <a:t>Demo &amp; Result</a:t>
          </a:r>
        </a:p>
      </dgm:t>
    </dgm:pt>
    <dgm:pt modelId="{E107AB78-9BA4-415B-A6A7-03B30BDDAC71}" type="parTrans" cxnId="{1EF1737F-0358-4F41-8FD8-E027FD5BFBC2}">
      <dgm:prSet/>
      <dgm:spPr/>
      <dgm:t>
        <a:bodyPr/>
        <a:lstStyle/>
        <a:p>
          <a:endParaRPr lang="en-US"/>
        </a:p>
      </dgm:t>
    </dgm:pt>
    <dgm:pt modelId="{1C73DC4F-272A-424A-912B-C5D31F39075F}" type="sibTrans" cxnId="{1EF1737F-0358-4F41-8FD8-E027FD5BFBC2}">
      <dgm:prSet/>
      <dgm:spPr/>
      <dgm:t>
        <a:bodyPr/>
        <a:lstStyle/>
        <a:p>
          <a:endParaRPr lang="en-US"/>
        </a:p>
      </dgm:t>
    </dgm:pt>
    <dgm:pt modelId="{7A2EE6AB-B176-443B-97A9-7BA97B7E3CA6}">
      <dgm:prSet/>
      <dgm:spPr/>
      <dgm:t>
        <a:bodyPr/>
        <a:lstStyle/>
        <a:p>
          <a:r>
            <a:rPr lang="en-US"/>
            <a:t>Assessment &amp; Conclusion</a:t>
          </a:r>
        </a:p>
      </dgm:t>
    </dgm:pt>
    <dgm:pt modelId="{8865C381-A418-4799-9AE6-F99C7F3CDDB3}" type="parTrans" cxnId="{B648EDAA-DF31-4DB2-93F0-171B964BCD2F}">
      <dgm:prSet/>
      <dgm:spPr/>
      <dgm:t>
        <a:bodyPr/>
        <a:lstStyle/>
        <a:p>
          <a:endParaRPr lang="en-US"/>
        </a:p>
      </dgm:t>
    </dgm:pt>
    <dgm:pt modelId="{E4347FA1-9126-412F-AC40-410D5941BD62}" type="sibTrans" cxnId="{B648EDAA-DF31-4DB2-93F0-171B964BCD2F}">
      <dgm:prSet/>
      <dgm:spPr/>
      <dgm:t>
        <a:bodyPr/>
        <a:lstStyle/>
        <a:p>
          <a:endParaRPr lang="en-US"/>
        </a:p>
      </dgm:t>
    </dgm:pt>
    <dgm:pt modelId="{5F5D7ADA-BB23-400E-AF28-456C8FC27F62}" type="pres">
      <dgm:prSet presAssocID="{6A878243-4F80-46E2-9913-C923F4DC5EE2}" presName="vert0" presStyleCnt="0">
        <dgm:presLayoutVars>
          <dgm:dir/>
          <dgm:animOne val="branch"/>
          <dgm:animLvl val="lvl"/>
        </dgm:presLayoutVars>
      </dgm:prSet>
      <dgm:spPr/>
    </dgm:pt>
    <dgm:pt modelId="{A6F63527-E6CA-47CF-9B47-799D7D3747DC}" type="pres">
      <dgm:prSet presAssocID="{D1DD817E-3FBB-460A-9FBD-9FFC786C6713}" presName="thickLine" presStyleLbl="alignNode1" presStyleIdx="0" presStyleCnt="4"/>
      <dgm:spPr/>
    </dgm:pt>
    <dgm:pt modelId="{929DACA4-8166-494D-8406-0083FDE2E5C3}" type="pres">
      <dgm:prSet presAssocID="{D1DD817E-3FBB-460A-9FBD-9FFC786C6713}" presName="horz1" presStyleCnt="0"/>
      <dgm:spPr/>
    </dgm:pt>
    <dgm:pt modelId="{51ED9CAB-4E28-4F81-BBFF-382862DD4D95}" type="pres">
      <dgm:prSet presAssocID="{D1DD817E-3FBB-460A-9FBD-9FFC786C6713}" presName="tx1" presStyleLbl="revTx" presStyleIdx="0" presStyleCnt="4"/>
      <dgm:spPr/>
    </dgm:pt>
    <dgm:pt modelId="{F2CCBDF7-7F58-4422-AC56-266773D1E8D8}" type="pres">
      <dgm:prSet presAssocID="{D1DD817E-3FBB-460A-9FBD-9FFC786C6713}" presName="vert1" presStyleCnt="0"/>
      <dgm:spPr/>
    </dgm:pt>
    <dgm:pt modelId="{8E71BBF6-C54C-4918-90C4-3D9EE50DD61C}" type="pres">
      <dgm:prSet presAssocID="{A575E86C-8430-401E-AC7E-9FC49DD7E6EA}" presName="thickLine" presStyleLbl="alignNode1" presStyleIdx="1" presStyleCnt="4"/>
      <dgm:spPr/>
    </dgm:pt>
    <dgm:pt modelId="{03431313-B290-4DBB-8F84-7D3CC9688450}" type="pres">
      <dgm:prSet presAssocID="{A575E86C-8430-401E-AC7E-9FC49DD7E6EA}" presName="horz1" presStyleCnt="0"/>
      <dgm:spPr/>
    </dgm:pt>
    <dgm:pt modelId="{62B7DA8C-3A77-4371-ABD1-2962D62818B3}" type="pres">
      <dgm:prSet presAssocID="{A575E86C-8430-401E-AC7E-9FC49DD7E6EA}" presName="tx1" presStyleLbl="revTx" presStyleIdx="1" presStyleCnt="4"/>
      <dgm:spPr/>
    </dgm:pt>
    <dgm:pt modelId="{2DE2FD25-0C28-4D1F-8CC2-9DE1620351C8}" type="pres">
      <dgm:prSet presAssocID="{A575E86C-8430-401E-AC7E-9FC49DD7E6EA}" presName="vert1" presStyleCnt="0"/>
      <dgm:spPr/>
    </dgm:pt>
    <dgm:pt modelId="{5125BA05-73BD-413F-8C75-5D1FCC28AD75}" type="pres">
      <dgm:prSet presAssocID="{B48E6E11-0612-497C-9FD5-7A5AF31B16E8}" presName="thickLine" presStyleLbl="alignNode1" presStyleIdx="2" presStyleCnt="4"/>
      <dgm:spPr/>
    </dgm:pt>
    <dgm:pt modelId="{484B32BE-1C29-4F47-991D-97C20AD9624C}" type="pres">
      <dgm:prSet presAssocID="{B48E6E11-0612-497C-9FD5-7A5AF31B16E8}" presName="horz1" presStyleCnt="0"/>
      <dgm:spPr/>
    </dgm:pt>
    <dgm:pt modelId="{712FC373-84C2-4A0F-819B-57AEAF573DAB}" type="pres">
      <dgm:prSet presAssocID="{B48E6E11-0612-497C-9FD5-7A5AF31B16E8}" presName="tx1" presStyleLbl="revTx" presStyleIdx="2" presStyleCnt="4"/>
      <dgm:spPr/>
    </dgm:pt>
    <dgm:pt modelId="{0F524ED6-7099-4003-9023-97551E78241F}" type="pres">
      <dgm:prSet presAssocID="{B48E6E11-0612-497C-9FD5-7A5AF31B16E8}" presName="vert1" presStyleCnt="0"/>
      <dgm:spPr/>
    </dgm:pt>
    <dgm:pt modelId="{3F27181E-4770-4DA8-AF95-12BE6CB502FC}" type="pres">
      <dgm:prSet presAssocID="{7A2EE6AB-B176-443B-97A9-7BA97B7E3CA6}" presName="thickLine" presStyleLbl="alignNode1" presStyleIdx="3" presStyleCnt="4"/>
      <dgm:spPr/>
    </dgm:pt>
    <dgm:pt modelId="{21948FA6-847B-43D7-8C67-5DE03978D17B}" type="pres">
      <dgm:prSet presAssocID="{7A2EE6AB-B176-443B-97A9-7BA97B7E3CA6}" presName="horz1" presStyleCnt="0"/>
      <dgm:spPr/>
    </dgm:pt>
    <dgm:pt modelId="{A780E788-B7F9-4368-A037-381B0CC9841C}" type="pres">
      <dgm:prSet presAssocID="{7A2EE6AB-B176-443B-97A9-7BA97B7E3CA6}" presName="tx1" presStyleLbl="revTx" presStyleIdx="3" presStyleCnt="4"/>
      <dgm:spPr/>
    </dgm:pt>
    <dgm:pt modelId="{1EFED205-F77A-4415-858B-BD318505C555}" type="pres">
      <dgm:prSet presAssocID="{7A2EE6AB-B176-443B-97A9-7BA97B7E3CA6}" presName="vert1" presStyleCnt="0"/>
      <dgm:spPr/>
    </dgm:pt>
  </dgm:ptLst>
  <dgm:cxnLst>
    <dgm:cxn modelId="{7083AB40-A571-41A3-ABB0-A59AA46F8213}" type="presOf" srcId="{6A878243-4F80-46E2-9913-C923F4DC5EE2}" destId="{5F5D7ADA-BB23-400E-AF28-456C8FC27F62}" srcOrd="0" destOrd="0" presId="urn:microsoft.com/office/officeart/2008/layout/LinedList"/>
    <dgm:cxn modelId="{F5033E47-9300-488E-98B0-255368298B60}" srcId="{6A878243-4F80-46E2-9913-C923F4DC5EE2}" destId="{D1DD817E-3FBB-460A-9FBD-9FFC786C6713}" srcOrd="0" destOrd="0" parTransId="{B49E8A7C-FF51-48A7-BE48-20C313BB384B}" sibTransId="{5C8ED9F7-5007-496B-A198-C08EA324DDC0}"/>
    <dgm:cxn modelId="{4DCE2A76-71F5-4FA2-9BF4-640320FD4D82}" type="presOf" srcId="{A575E86C-8430-401E-AC7E-9FC49DD7E6EA}" destId="{62B7DA8C-3A77-4371-ABD1-2962D62818B3}" srcOrd="0" destOrd="0" presId="urn:microsoft.com/office/officeart/2008/layout/LinedList"/>
    <dgm:cxn modelId="{1EF1737F-0358-4F41-8FD8-E027FD5BFBC2}" srcId="{6A878243-4F80-46E2-9913-C923F4DC5EE2}" destId="{B48E6E11-0612-497C-9FD5-7A5AF31B16E8}" srcOrd="2" destOrd="0" parTransId="{E107AB78-9BA4-415B-A6A7-03B30BDDAC71}" sibTransId="{1C73DC4F-272A-424A-912B-C5D31F39075F}"/>
    <dgm:cxn modelId="{D1B485A1-0505-44B0-8077-F2794B76B0CD}" type="presOf" srcId="{7A2EE6AB-B176-443B-97A9-7BA97B7E3CA6}" destId="{A780E788-B7F9-4368-A037-381B0CC9841C}" srcOrd="0" destOrd="0" presId="urn:microsoft.com/office/officeart/2008/layout/LinedList"/>
    <dgm:cxn modelId="{EF39AAA4-C1AB-4A3A-9506-F0B80D99D24A}" srcId="{6A878243-4F80-46E2-9913-C923F4DC5EE2}" destId="{A575E86C-8430-401E-AC7E-9FC49DD7E6EA}" srcOrd="1" destOrd="0" parTransId="{4BE1C742-70D5-4D2A-B95C-2BE38B53FA0F}" sibTransId="{EA055BCD-A8E8-4D35-A265-0767A2E2E728}"/>
    <dgm:cxn modelId="{B648EDAA-DF31-4DB2-93F0-171B964BCD2F}" srcId="{6A878243-4F80-46E2-9913-C923F4DC5EE2}" destId="{7A2EE6AB-B176-443B-97A9-7BA97B7E3CA6}" srcOrd="3" destOrd="0" parTransId="{8865C381-A418-4799-9AE6-F99C7F3CDDB3}" sibTransId="{E4347FA1-9126-412F-AC40-410D5941BD62}"/>
    <dgm:cxn modelId="{D80F18B2-8BFD-4FC9-9D6E-0FA3C90D6D0B}" type="presOf" srcId="{D1DD817E-3FBB-460A-9FBD-9FFC786C6713}" destId="{51ED9CAB-4E28-4F81-BBFF-382862DD4D95}" srcOrd="0" destOrd="0" presId="urn:microsoft.com/office/officeart/2008/layout/LinedList"/>
    <dgm:cxn modelId="{07CFECD3-781F-4620-B81E-D3B97209B73D}" type="presOf" srcId="{B48E6E11-0612-497C-9FD5-7A5AF31B16E8}" destId="{712FC373-84C2-4A0F-819B-57AEAF573DAB}" srcOrd="0" destOrd="0" presId="urn:microsoft.com/office/officeart/2008/layout/LinedList"/>
    <dgm:cxn modelId="{7FDAE287-AC2B-4810-95B5-3CCA63687C76}" type="presParOf" srcId="{5F5D7ADA-BB23-400E-AF28-456C8FC27F62}" destId="{A6F63527-E6CA-47CF-9B47-799D7D3747DC}" srcOrd="0" destOrd="0" presId="urn:microsoft.com/office/officeart/2008/layout/LinedList"/>
    <dgm:cxn modelId="{497291BD-2F0E-4F1B-9151-5A6EF13FE6AD}" type="presParOf" srcId="{5F5D7ADA-BB23-400E-AF28-456C8FC27F62}" destId="{929DACA4-8166-494D-8406-0083FDE2E5C3}" srcOrd="1" destOrd="0" presId="urn:microsoft.com/office/officeart/2008/layout/LinedList"/>
    <dgm:cxn modelId="{3EBBE9AF-3A87-4DC3-BF86-9F2A5661DA7D}" type="presParOf" srcId="{929DACA4-8166-494D-8406-0083FDE2E5C3}" destId="{51ED9CAB-4E28-4F81-BBFF-382862DD4D95}" srcOrd="0" destOrd="0" presId="urn:microsoft.com/office/officeart/2008/layout/LinedList"/>
    <dgm:cxn modelId="{CA741975-A143-48D0-8746-1A5097E13BF0}" type="presParOf" srcId="{929DACA4-8166-494D-8406-0083FDE2E5C3}" destId="{F2CCBDF7-7F58-4422-AC56-266773D1E8D8}" srcOrd="1" destOrd="0" presId="urn:microsoft.com/office/officeart/2008/layout/LinedList"/>
    <dgm:cxn modelId="{B4062FBD-D416-4B93-A3BF-56094B894709}" type="presParOf" srcId="{5F5D7ADA-BB23-400E-AF28-456C8FC27F62}" destId="{8E71BBF6-C54C-4918-90C4-3D9EE50DD61C}" srcOrd="2" destOrd="0" presId="urn:microsoft.com/office/officeart/2008/layout/LinedList"/>
    <dgm:cxn modelId="{F61A861B-5E1D-4710-8843-E8CDF29F2446}" type="presParOf" srcId="{5F5D7ADA-BB23-400E-AF28-456C8FC27F62}" destId="{03431313-B290-4DBB-8F84-7D3CC9688450}" srcOrd="3" destOrd="0" presId="urn:microsoft.com/office/officeart/2008/layout/LinedList"/>
    <dgm:cxn modelId="{6C0E2E3F-10EE-4B98-964A-F2C75E5A6B68}" type="presParOf" srcId="{03431313-B290-4DBB-8F84-7D3CC9688450}" destId="{62B7DA8C-3A77-4371-ABD1-2962D62818B3}" srcOrd="0" destOrd="0" presId="urn:microsoft.com/office/officeart/2008/layout/LinedList"/>
    <dgm:cxn modelId="{76469683-1CB6-4FE1-BBE6-05DCBFEB553D}" type="presParOf" srcId="{03431313-B290-4DBB-8F84-7D3CC9688450}" destId="{2DE2FD25-0C28-4D1F-8CC2-9DE1620351C8}" srcOrd="1" destOrd="0" presId="urn:microsoft.com/office/officeart/2008/layout/LinedList"/>
    <dgm:cxn modelId="{B970394C-0191-4D8D-A841-6A405F91B803}" type="presParOf" srcId="{5F5D7ADA-BB23-400E-AF28-456C8FC27F62}" destId="{5125BA05-73BD-413F-8C75-5D1FCC28AD75}" srcOrd="4" destOrd="0" presId="urn:microsoft.com/office/officeart/2008/layout/LinedList"/>
    <dgm:cxn modelId="{5D13A653-C0CF-4FEA-932B-A2EA84C3B7D9}" type="presParOf" srcId="{5F5D7ADA-BB23-400E-AF28-456C8FC27F62}" destId="{484B32BE-1C29-4F47-991D-97C20AD9624C}" srcOrd="5" destOrd="0" presId="urn:microsoft.com/office/officeart/2008/layout/LinedList"/>
    <dgm:cxn modelId="{46A73F22-FD09-4402-B9D9-007B0ED928BF}" type="presParOf" srcId="{484B32BE-1C29-4F47-991D-97C20AD9624C}" destId="{712FC373-84C2-4A0F-819B-57AEAF573DAB}" srcOrd="0" destOrd="0" presId="urn:microsoft.com/office/officeart/2008/layout/LinedList"/>
    <dgm:cxn modelId="{117625C6-48F5-4874-8328-F0B65FED6903}" type="presParOf" srcId="{484B32BE-1C29-4F47-991D-97C20AD9624C}" destId="{0F524ED6-7099-4003-9023-97551E78241F}" srcOrd="1" destOrd="0" presId="urn:microsoft.com/office/officeart/2008/layout/LinedList"/>
    <dgm:cxn modelId="{C954B08E-8824-407F-BE34-CE44F96BC14F}" type="presParOf" srcId="{5F5D7ADA-BB23-400E-AF28-456C8FC27F62}" destId="{3F27181E-4770-4DA8-AF95-12BE6CB502FC}" srcOrd="6" destOrd="0" presId="urn:microsoft.com/office/officeart/2008/layout/LinedList"/>
    <dgm:cxn modelId="{7356EF93-9A4F-4F2F-8261-AABC367B8AE3}" type="presParOf" srcId="{5F5D7ADA-BB23-400E-AF28-456C8FC27F62}" destId="{21948FA6-847B-43D7-8C67-5DE03978D17B}" srcOrd="7" destOrd="0" presId="urn:microsoft.com/office/officeart/2008/layout/LinedList"/>
    <dgm:cxn modelId="{C66F7CC8-2CA2-418A-B591-47F8F9ECED3E}" type="presParOf" srcId="{21948FA6-847B-43D7-8C67-5DE03978D17B}" destId="{A780E788-B7F9-4368-A037-381B0CC9841C}" srcOrd="0" destOrd="0" presId="urn:microsoft.com/office/officeart/2008/layout/LinedList"/>
    <dgm:cxn modelId="{D9F5CFD6-E974-40DA-89AB-32E891927D30}" type="presParOf" srcId="{21948FA6-847B-43D7-8C67-5DE03978D17B}" destId="{1EFED205-F77A-4415-858B-BD318505C55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D3FD4E-0833-4A0B-A1AF-528182EFA6D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18ECD3-E612-432F-AB5A-5FEC0F643E7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/>
            <a:t>Home Automation System</a:t>
          </a:r>
        </a:p>
      </dgm:t>
    </dgm:pt>
    <dgm:pt modelId="{9B1DF1C8-E1B9-40CD-B8B5-264133DFE274}" type="parTrans" cxnId="{4F3749D0-AA76-4F5D-98AC-FF00000B6CDF}">
      <dgm:prSet/>
      <dgm:spPr/>
      <dgm:t>
        <a:bodyPr/>
        <a:lstStyle/>
        <a:p>
          <a:endParaRPr lang="en-US"/>
        </a:p>
      </dgm:t>
    </dgm:pt>
    <dgm:pt modelId="{FC0A4A57-4A51-4D3A-AE47-73201F65080E}" type="sibTrans" cxnId="{4F3749D0-AA76-4F5D-98AC-FF00000B6CD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3A9CE9B-7331-4C16-9C6B-ACADA007AD2E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US" sz="2200"/>
            <a:t>Intelligent system, capable of remote monitoring and control via Internet</a:t>
          </a:r>
        </a:p>
      </dgm:t>
    </dgm:pt>
    <dgm:pt modelId="{D8043B02-039D-4725-9A3B-7FD37482FB72}" type="parTrans" cxnId="{9F96E519-A9A4-4C3A-8E58-53C920372F5E}">
      <dgm:prSet/>
      <dgm:spPr/>
      <dgm:t>
        <a:bodyPr/>
        <a:lstStyle/>
        <a:p>
          <a:endParaRPr lang="en-US"/>
        </a:p>
      </dgm:t>
    </dgm:pt>
    <dgm:pt modelId="{D69A8596-496E-402A-B7A5-3264E6482FC1}" type="sibTrans" cxnId="{9F96E519-A9A4-4C3A-8E58-53C920372F5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A8091BE-D7AE-4E35-AA50-F2F34D52AB5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/>
            <a:t>Compact, fully-feature modular product</a:t>
          </a:r>
        </a:p>
      </dgm:t>
    </dgm:pt>
    <dgm:pt modelId="{433D95D8-7C01-4565-9B31-6C3ED15775D1}" type="parTrans" cxnId="{406717CC-CE30-42A1-ABAA-F9939950A270}">
      <dgm:prSet/>
      <dgm:spPr/>
      <dgm:t>
        <a:bodyPr/>
        <a:lstStyle/>
        <a:p>
          <a:endParaRPr lang="en-US"/>
        </a:p>
      </dgm:t>
    </dgm:pt>
    <dgm:pt modelId="{76826B3A-A12F-4DE6-90A8-C3B6300FFCA8}" type="sibTrans" cxnId="{406717CC-CE30-42A1-ABAA-F9939950A27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ADBEC1C-9401-4EF6-BA28-8F64D2CA046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/>
            <a:t>Easy to install, setup and maintain</a:t>
          </a:r>
        </a:p>
      </dgm:t>
    </dgm:pt>
    <dgm:pt modelId="{A7AFE642-ADD3-4176-81A4-4F4D01CF0C92}" type="parTrans" cxnId="{12F82ACB-2C45-44B1-999B-4BD57A7120C5}">
      <dgm:prSet/>
      <dgm:spPr/>
      <dgm:t>
        <a:bodyPr/>
        <a:lstStyle/>
        <a:p>
          <a:endParaRPr lang="en-US"/>
        </a:p>
      </dgm:t>
    </dgm:pt>
    <dgm:pt modelId="{DA5E6B98-25CA-4D96-B621-0A3296AA76DF}" type="sibTrans" cxnId="{12F82ACB-2C45-44B1-999B-4BD57A7120C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4E23E76-332E-4E8C-B5A7-A2FEF3F9C3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200"/>
            <a:t>User can self-configure basic setting</a:t>
          </a:r>
        </a:p>
      </dgm:t>
    </dgm:pt>
    <dgm:pt modelId="{7FA9D1BE-E117-48A6-B3F8-85D6803FBE59}" type="parTrans" cxnId="{DDE1F2D5-4418-4B0F-91E8-CAFAA8BDA656}">
      <dgm:prSet/>
      <dgm:spPr/>
      <dgm:t>
        <a:bodyPr/>
        <a:lstStyle/>
        <a:p>
          <a:endParaRPr lang="en-US"/>
        </a:p>
      </dgm:t>
    </dgm:pt>
    <dgm:pt modelId="{16E8A60A-5CAE-4AEB-AD29-85E6433AD83F}" type="sibTrans" cxnId="{DDE1F2D5-4418-4B0F-91E8-CAFAA8BDA656}">
      <dgm:prSet/>
      <dgm:spPr/>
      <dgm:t>
        <a:bodyPr/>
        <a:lstStyle/>
        <a:p>
          <a:endParaRPr lang="en-US"/>
        </a:p>
      </dgm:t>
    </dgm:pt>
    <dgm:pt modelId="{59C96B35-B530-454C-811F-4E4B379DFF52}" type="pres">
      <dgm:prSet presAssocID="{FFD3FD4E-0833-4A0B-A1AF-528182EFA6DA}" presName="root" presStyleCnt="0">
        <dgm:presLayoutVars>
          <dgm:dir/>
          <dgm:resizeHandles val="exact"/>
        </dgm:presLayoutVars>
      </dgm:prSet>
      <dgm:spPr/>
    </dgm:pt>
    <dgm:pt modelId="{788E4E25-8C8B-4582-8497-E598F07DA53B}" type="pres">
      <dgm:prSet presAssocID="{FFD3FD4E-0833-4A0B-A1AF-528182EFA6DA}" presName="container" presStyleCnt="0">
        <dgm:presLayoutVars>
          <dgm:dir/>
          <dgm:resizeHandles val="exact"/>
        </dgm:presLayoutVars>
      </dgm:prSet>
      <dgm:spPr/>
    </dgm:pt>
    <dgm:pt modelId="{CBA1C201-E5A2-44B9-ACFD-A7E43BC612CE}" type="pres">
      <dgm:prSet presAssocID="{7C18ECD3-E612-432F-AB5A-5FEC0F643E72}" presName="compNode" presStyleCnt="0"/>
      <dgm:spPr/>
    </dgm:pt>
    <dgm:pt modelId="{08F096FF-0EC4-41AA-99DB-7CFFEB75DA1D}" type="pres">
      <dgm:prSet presAssocID="{7C18ECD3-E612-432F-AB5A-5FEC0F643E72}" presName="iconBgRect" presStyleLbl="bgShp" presStyleIdx="0" presStyleCnt="5" custScaleX="185066" custScaleY="185066" custLinFactNeighborX="35527" custLinFactNeighborY="-76933"/>
      <dgm:spPr/>
    </dgm:pt>
    <dgm:pt modelId="{0FC585B1-6715-4797-814F-864DD0885413}" type="pres">
      <dgm:prSet presAssocID="{7C18ECD3-E612-432F-AB5A-5FEC0F643E72}" presName="iconRect" presStyleLbl="node1" presStyleIdx="0" presStyleCnt="5" custScaleX="209921" custScaleY="209921" custLinFactY="-34190" custLinFactNeighborX="54362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 from home Wi-Fi with solid fill"/>
        </a:ext>
      </dgm:extLst>
    </dgm:pt>
    <dgm:pt modelId="{DCAEA71B-C29A-47CE-8A20-5462587CF9FD}" type="pres">
      <dgm:prSet presAssocID="{7C18ECD3-E612-432F-AB5A-5FEC0F643E72}" presName="spaceRect" presStyleCnt="0"/>
      <dgm:spPr/>
    </dgm:pt>
    <dgm:pt modelId="{07401C2D-8F5A-4881-8B43-C640DE0D7D27}" type="pres">
      <dgm:prSet presAssocID="{7C18ECD3-E612-432F-AB5A-5FEC0F643E72}" presName="textRect" presStyleLbl="revTx" presStyleIdx="0" presStyleCnt="5" custScaleX="158185" custLinFactNeighborX="54977" custLinFactNeighborY="-83218">
        <dgm:presLayoutVars>
          <dgm:chMax val="1"/>
          <dgm:chPref val="1"/>
        </dgm:presLayoutVars>
      </dgm:prSet>
      <dgm:spPr/>
    </dgm:pt>
    <dgm:pt modelId="{996CC302-6ED1-4EA6-8686-AC6B83698F9B}" type="pres">
      <dgm:prSet presAssocID="{FC0A4A57-4A51-4D3A-AE47-73201F65080E}" presName="sibTrans" presStyleLbl="sibTrans2D1" presStyleIdx="0" presStyleCnt="0"/>
      <dgm:spPr/>
    </dgm:pt>
    <dgm:pt modelId="{F0AD5E3E-F172-4FDD-9E7A-CB8DA085F1CB}" type="pres">
      <dgm:prSet presAssocID="{53A9CE9B-7331-4C16-9C6B-ACADA007AD2E}" presName="compNode" presStyleCnt="0"/>
      <dgm:spPr/>
    </dgm:pt>
    <dgm:pt modelId="{4FF81830-90FC-417D-A46C-4F9A06DE5929}" type="pres">
      <dgm:prSet presAssocID="{53A9CE9B-7331-4C16-9C6B-ACADA007AD2E}" presName="iconBgRect" presStyleLbl="bgShp" presStyleIdx="1" presStyleCnt="5" custScaleX="185066" custScaleY="185066" custLinFactX="100000" custLinFactNeighborX="128343" custLinFactNeighborY="-74201"/>
      <dgm:spPr/>
    </dgm:pt>
    <dgm:pt modelId="{50388899-3285-4A78-A086-AE72EFFF0F6C}" type="pres">
      <dgm:prSet presAssocID="{53A9CE9B-7331-4C16-9C6B-ACADA007AD2E}" presName="iconRect" presStyleLbl="node1" presStyleIdx="1" presStyleCnt="5" custScaleX="209921" custScaleY="209921" custLinFactX="193695" custLinFactY="-30626" custLinFactNeighborX="200000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 with solid fill"/>
        </a:ext>
      </dgm:extLst>
    </dgm:pt>
    <dgm:pt modelId="{D0CC9F38-1D0A-4F7B-A58B-990570C794E1}" type="pres">
      <dgm:prSet presAssocID="{53A9CE9B-7331-4C16-9C6B-ACADA007AD2E}" presName="spaceRect" presStyleCnt="0"/>
      <dgm:spPr/>
    </dgm:pt>
    <dgm:pt modelId="{F6DA3EA9-4652-4F67-BD68-31564D488EDD}" type="pres">
      <dgm:prSet presAssocID="{53A9CE9B-7331-4C16-9C6B-ACADA007AD2E}" presName="textRect" presStyleLbl="revTx" presStyleIdx="1" presStyleCnt="5" custScaleX="229295" custScaleY="146090" custLinFactX="74978" custLinFactNeighborX="100000" custLinFactNeighborY="-70894">
        <dgm:presLayoutVars>
          <dgm:chMax val="1"/>
          <dgm:chPref val="1"/>
        </dgm:presLayoutVars>
      </dgm:prSet>
      <dgm:spPr/>
    </dgm:pt>
    <dgm:pt modelId="{54AEB7C6-541F-4C5C-82AD-B3FAF29B7098}" type="pres">
      <dgm:prSet presAssocID="{D69A8596-496E-402A-B7A5-3264E6482FC1}" presName="sibTrans" presStyleLbl="sibTrans2D1" presStyleIdx="0" presStyleCnt="0"/>
      <dgm:spPr/>
    </dgm:pt>
    <dgm:pt modelId="{055A85B0-2AF5-483B-A897-60670EB15563}" type="pres">
      <dgm:prSet presAssocID="{EA8091BE-D7AE-4E35-AA50-F2F34D52AB5F}" presName="compNode" presStyleCnt="0"/>
      <dgm:spPr/>
    </dgm:pt>
    <dgm:pt modelId="{670FD917-A7AE-4DC2-BF05-E5C5AFEE898F}" type="pres">
      <dgm:prSet presAssocID="{EA8091BE-D7AE-4E35-AA50-F2F34D52AB5F}" presName="iconBgRect" presStyleLbl="bgShp" presStyleIdx="2" presStyleCnt="5" custScaleX="185066" custScaleY="185066" custLinFactY="-32247" custLinFactNeighborX="25440" custLinFactNeighborY="-100000"/>
      <dgm:spPr/>
    </dgm:pt>
    <dgm:pt modelId="{8FDC28A4-2239-4ABC-A393-F60034C7C7F2}" type="pres">
      <dgm:prSet presAssocID="{EA8091BE-D7AE-4E35-AA50-F2F34D52AB5F}" presName="iconRect" presStyleLbl="node1" presStyleIdx="2" presStyleCnt="5" custScaleX="209921" custScaleY="209921" custLinFactY="-100000" custLinFactNeighborX="43862" custLinFactNeighborY="-12801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nabata Tree"/>
        </a:ext>
      </dgm:extLst>
    </dgm:pt>
    <dgm:pt modelId="{1F1D8540-951F-4784-BDD0-BE65C4777AC0}" type="pres">
      <dgm:prSet presAssocID="{EA8091BE-D7AE-4E35-AA50-F2F34D52AB5F}" presName="spaceRect" presStyleCnt="0"/>
      <dgm:spPr/>
    </dgm:pt>
    <dgm:pt modelId="{5C24C28C-886B-47A4-9D9C-B477FE23D0B5}" type="pres">
      <dgm:prSet presAssocID="{EA8091BE-D7AE-4E35-AA50-F2F34D52AB5F}" presName="textRect" presStyleLbl="revTx" presStyleIdx="2" presStyleCnt="5" custScaleX="158321" custScaleY="140247" custLinFactY="-23648" custLinFactNeighborX="53348" custLinFactNeighborY="-100000">
        <dgm:presLayoutVars>
          <dgm:chMax val="1"/>
          <dgm:chPref val="1"/>
        </dgm:presLayoutVars>
      </dgm:prSet>
      <dgm:spPr/>
    </dgm:pt>
    <dgm:pt modelId="{B3DD12FD-D9C2-4283-AA35-28D269FB4FEB}" type="pres">
      <dgm:prSet presAssocID="{76826B3A-A12F-4DE6-90A8-C3B6300FFCA8}" presName="sibTrans" presStyleLbl="sibTrans2D1" presStyleIdx="0" presStyleCnt="0"/>
      <dgm:spPr/>
    </dgm:pt>
    <dgm:pt modelId="{76FF4C2E-44A6-467C-ADB2-D22D48157E92}" type="pres">
      <dgm:prSet presAssocID="{AADBEC1C-9401-4EF6-BA28-8F64D2CA0466}" presName="compNode" presStyleCnt="0"/>
      <dgm:spPr/>
    </dgm:pt>
    <dgm:pt modelId="{C656586E-3A58-4351-938B-24BB23104D17}" type="pres">
      <dgm:prSet presAssocID="{AADBEC1C-9401-4EF6-BA28-8F64D2CA0466}" presName="iconBgRect" presStyleLbl="bgShp" presStyleIdx="3" presStyleCnt="5" custScaleX="185066" custScaleY="185066" custLinFactX="100000" custLinFactY="-38358" custLinFactNeighborX="127099" custLinFactNeighborY="-100000"/>
      <dgm:spPr/>
    </dgm:pt>
    <dgm:pt modelId="{D9FEDE59-8BAF-4AE8-817D-2B8FBD129C07}" type="pres">
      <dgm:prSet presAssocID="{AADBEC1C-9401-4EF6-BA28-8F64D2CA0466}" presName="iconRect" presStyleLbl="node1" presStyleIdx="3" presStyleCnt="5" custScaleX="209921" custScaleY="209921" custLinFactX="191551" custLinFactY="-100000" custLinFactNeighborX="200000" custLinFactNeighborY="-13855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9827A810-B43F-4FFB-97C0-3E2989F7A07C}" type="pres">
      <dgm:prSet presAssocID="{AADBEC1C-9401-4EF6-BA28-8F64D2CA0466}" presName="spaceRect" presStyleCnt="0"/>
      <dgm:spPr/>
    </dgm:pt>
    <dgm:pt modelId="{3DA90373-3F3B-4B78-95E0-154F8C135A64}" type="pres">
      <dgm:prSet presAssocID="{AADBEC1C-9401-4EF6-BA28-8F64D2CA0466}" presName="textRect" presStyleLbl="revTx" presStyleIdx="3" presStyleCnt="5" custScaleX="159568" custScaleY="135894" custLinFactX="46479" custLinFactY="-28212" custLinFactNeighborX="100000" custLinFactNeighborY="-100000">
        <dgm:presLayoutVars>
          <dgm:chMax val="1"/>
          <dgm:chPref val="1"/>
        </dgm:presLayoutVars>
      </dgm:prSet>
      <dgm:spPr/>
    </dgm:pt>
    <dgm:pt modelId="{787050E4-95B8-4E23-A53A-6DFE72138E12}" type="pres">
      <dgm:prSet presAssocID="{DA5E6B98-25CA-4D96-B621-0A3296AA76DF}" presName="sibTrans" presStyleLbl="sibTrans2D1" presStyleIdx="0" presStyleCnt="0"/>
      <dgm:spPr/>
    </dgm:pt>
    <dgm:pt modelId="{B7952ECC-E94D-4FA6-B6B5-08612B674AFA}" type="pres">
      <dgm:prSet presAssocID="{74E23E76-332E-4E8C-B5A7-A2FEF3F9C394}" presName="compNode" presStyleCnt="0"/>
      <dgm:spPr/>
    </dgm:pt>
    <dgm:pt modelId="{3B3D2097-3504-4B40-9BA4-0D248882F737}" type="pres">
      <dgm:prSet presAssocID="{74E23E76-332E-4E8C-B5A7-A2FEF3F9C394}" presName="iconBgRect" presStyleLbl="bgShp" presStyleIdx="4" presStyleCnt="5" custScaleX="184792" custScaleY="185066" custLinFactX="-500000" custLinFactNeighborX="-506260" custLinFactNeighborY="82363"/>
      <dgm:spPr/>
    </dgm:pt>
    <dgm:pt modelId="{83E89150-7FA7-4548-9A72-F2A21EEB99C2}" type="pres">
      <dgm:prSet presAssocID="{74E23E76-332E-4E8C-B5A7-A2FEF3F9C394}" presName="iconRect" presStyleLbl="node1" presStyleIdx="4" presStyleCnt="5" custScaleX="209304" custScaleY="209304" custLinFactX="-834932" custLinFactY="42005" custLinFactNeighborX="-900000" custLinFactNeighborY="10000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75B8B09D-E043-4310-9526-B81F10D999EF}" type="pres">
      <dgm:prSet presAssocID="{74E23E76-332E-4E8C-B5A7-A2FEF3F9C394}" presName="spaceRect" presStyleCnt="0"/>
      <dgm:spPr/>
    </dgm:pt>
    <dgm:pt modelId="{3EC88DF3-A052-425E-92C2-A51939B0F9BA}" type="pres">
      <dgm:prSet presAssocID="{74E23E76-332E-4E8C-B5A7-A2FEF3F9C394}" presName="textRect" presStyleLbl="revTx" presStyleIdx="4" presStyleCnt="5" custScaleX="189415" custLinFactX="-163503" custLinFactNeighborX="-200000" custLinFactNeighborY="83685">
        <dgm:presLayoutVars>
          <dgm:chMax val="1"/>
          <dgm:chPref val="1"/>
        </dgm:presLayoutVars>
      </dgm:prSet>
      <dgm:spPr/>
    </dgm:pt>
  </dgm:ptLst>
  <dgm:cxnLst>
    <dgm:cxn modelId="{9F96E519-A9A4-4C3A-8E58-53C920372F5E}" srcId="{FFD3FD4E-0833-4A0B-A1AF-528182EFA6DA}" destId="{53A9CE9B-7331-4C16-9C6B-ACADA007AD2E}" srcOrd="1" destOrd="0" parTransId="{D8043B02-039D-4725-9A3B-7FD37482FB72}" sibTransId="{D69A8596-496E-402A-B7A5-3264E6482FC1}"/>
    <dgm:cxn modelId="{F6A17621-085E-4344-8220-835AB2240998}" type="presOf" srcId="{7C18ECD3-E612-432F-AB5A-5FEC0F643E72}" destId="{07401C2D-8F5A-4881-8B43-C640DE0D7D27}" srcOrd="0" destOrd="0" presId="urn:microsoft.com/office/officeart/2018/2/layout/IconCircleList"/>
    <dgm:cxn modelId="{A9284156-B90F-4B86-9B3D-263047D3C511}" type="presOf" srcId="{EA8091BE-D7AE-4E35-AA50-F2F34D52AB5F}" destId="{5C24C28C-886B-47A4-9D9C-B477FE23D0B5}" srcOrd="0" destOrd="0" presId="urn:microsoft.com/office/officeart/2018/2/layout/IconCircleList"/>
    <dgm:cxn modelId="{4CB88381-074E-4905-91F1-E3261DB853AB}" type="presOf" srcId="{FC0A4A57-4A51-4D3A-AE47-73201F65080E}" destId="{996CC302-6ED1-4EA6-8686-AC6B83698F9B}" srcOrd="0" destOrd="0" presId="urn:microsoft.com/office/officeart/2018/2/layout/IconCircleList"/>
    <dgm:cxn modelId="{27F5DD82-50E2-46C8-BE70-721C23CB650D}" type="presOf" srcId="{74E23E76-332E-4E8C-B5A7-A2FEF3F9C394}" destId="{3EC88DF3-A052-425E-92C2-A51939B0F9BA}" srcOrd="0" destOrd="0" presId="urn:microsoft.com/office/officeart/2018/2/layout/IconCircleList"/>
    <dgm:cxn modelId="{673545B5-7566-4EC9-87CF-49C2BB24F757}" type="presOf" srcId="{D69A8596-496E-402A-B7A5-3264E6482FC1}" destId="{54AEB7C6-541F-4C5C-82AD-B3FAF29B7098}" srcOrd="0" destOrd="0" presId="urn:microsoft.com/office/officeart/2018/2/layout/IconCircleList"/>
    <dgm:cxn modelId="{E7C8D2BA-BD5B-4B6A-8405-FCA5181565B9}" type="presOf" srcId="{FFD3FD4E-0833-4A0B-A1AF-528182EFA6DA}" destId="{59C96B35-B530-454C-811F-4E4B379DFF52}" srcOrd="0" destOrd="0" presId="urn:microsoft.com/office/officeart/2018/2/layout/IconCircleList"/>
    <dgm:cxn modelId="{F6AD98C4-221D-40B8-B684-6F3BE2683E5D}" type="presOf" srcId="{DA5E6B98-25CA-4D96-B621-0A3296AA76DF}" destId="{787050E4-95B8-4E23-A53A-6DFE72138E12}" srcOrd="0" destOrd="0" presId="urn:microsoft.com/office/officeart/2018/2/layout/IconCircleList"/>
    <dgm:cxn modelId="{12F82ACB-2C45-44B1-999B-4BD57A7120C5}" srcId="{FFD3FD4E-0833-4A0B-A1AF-528182EFA6DA}" destId="{AADBEC1C-9401-4EF6-BA28-8F64D2CA0466}" srcOrd="3" destOrd="0" parTransId="{A7AFE642-ADD3-4176-81A4-4F4D01CF0C92}" sibTransId="{DA5E6B98-25CA-4D96-B621-0A3296AA76DF}"/>
    <dgm:cxn modelId="{406717CC-CE30-42A1-ABAA-F9939950A270}" srcId="{FFD3FD4E-0833-4A0B-A1AF-528182EFA6DA}" destId="{EA8091BE-D7AE-4E35-AA50-F2F34D52AB5F}" srcOrd="2" destOrd="0" parTransId="{433D95D8-7C01-4565-9B31-6C3ED15775D1}" sibTransId="{76826B3A-A12F-4DE6-90A8-C3B6300FFCA8}"/>
    <dgm:cxn modelId="{4F3749D0-AA76-4F5D-98AC-FF00000B6CDF}" srcId="{FFD3FD4E-0833-4A0B-A1AF-528182EFA6DA}" destId="{7C18ECD3-E612-432F-AB5A-5FEC0F643E72}" srcOrd="0" destOrd="0" parTransId="{9B1DF1C8-E1B9-40CD-B8B5-264133DFE274}" sibTransId="{FC0A4A57-4A51-4D3A-AE47-73201F65080E}"/>
    <dgm:cxn modelId="{DDE1F2D5-4418-4B0F-91E8-CAFAA8BDA656}" srcId="{FFD3FD4E-0833-4A0B-A1AF-528182EFA6DA}" destId="{74E23E76-332E-4E8C-B5A7-A2FEF3F9C394}" srcOrd="4" destOrd="0" parTransId="{7FA9D1BE-E117-48A6-B3F8-85D6803FBE59}" sibTransId="{16E8A60A-5CAE-4AEB-AD29-85E6433AD83F}"/>
    <dgm:cxn modelId="{06FA57D6-46C1-444B-B1A8-CACDDEAA7294}" type="presOf" srcId="{AADBEC1C-9401-4EF6-BA28-8F64D2CA0466}" destId="{3DA90373-3F3B-4B78-95E0-154F8C135A64}" srcOrd="0" destOrd="0" presId="urn:microsoft.com/office/officeart/2018/2/layout/IconCircleList"/>
    <dgm:cxn modelId="{187D82F7-2456-4AAE-9586-E5BBBD1123FC}" type="presOf" srcId="{76826B3A-A12F-4DE6-90A8-C3B6300FFCA8}" destId="{B3DD12FD-D9C2-4283-AA35-28D269FB4FEB}" srcOrd="0" destOrd="0" presId="urn:microsoft.com/office/officeart/2018/2/layout/IconCircleList"/>
    <dgm:cxn modelId="{168F74FE-7990-465C-B5A5-5B98DCA4EE98}" type="presOf" srcId="{53A9CE9B-7331-4C16-9C6B-ACADA007AD2E}" destId="{F6DA3EA9-4652-4F67-BD68-31564D488EDD}" srcOrd="0" destOrd="0" presId="urn:microsoft.com/office/officeart/2018/2/layout/IconCircleList"/>
    <dgm:cxn modelId="{DC589F92-1FB0-4946-AF8B-DCFCD44D0177}" type="presParOf" srcId="{59C96B35-B530-454C-811F-4E4B379DFF52}" destId="{788E4E25-8C8B-4582-8497-E598F07DA53B}" srcOrd="0" destOrd="0" presId="urn:microsoft.com/office/officeart/2018/2/layout/IconCircleList"/>
    <dgm:cxn modelId="{30D8F15C-69BA-4BCF-947E-4A387DE0E320}" type="presParOf" srcId="{788E4E25-8C8B-4582-8497-E598F07DA53B}" destId="{CBA1C201-E5A2-44B9-ACFD-A7E43BC612CE}" srcOrd="0" destOrd="0" presId="urn:microsoft.com/office/officeart/2018/2/layout/IconCircleList"/>
    <dgm:cxn modelId="{F7E49154-E2D8-4EDD-B9B2-153B62608F92}" type="presParOf" srcId="{CBA1C201-E5A2-44B9-ACFD-A7E43BC612CE}" destId="{08F096FF-0EC4-41AA-99DB-7CFFEB75DA1D}" srcOrd="0" destOrd="0" presId="urn:microsoft.com/office/officeart/2018/2/layout/IconCircleList"/>
    <dgm:cxn modelId="{6DE2F0F2-CBB2-4056-9959-1F98B19CE7EC}" type="presParOf" srcId="{CBA1C201-E5A2-44B9-ACFD-A7E43BC612CE}" destId="{0FC585B1-6715-4797-814F-864DD0885413}" srcOrd="1" destOrd="0" presId="urn:microsoft.com/office/officeart/2018/2/layout/IconCircleList"/>
    <dgm:cxn modelId="{AB1A9332-EA04-4C00-BF05-35585DF7760B}" type="presParOf" srcId="{CBA1C201-E5A2-44B9-ACFD-A7E43BC612CE}" destId="{DCAEA71B-C29A-47CE-8A20-5462587CF9FD}" srcOrd="2" destOrd="0" presId="urn:microsoft.com/office/officeart/2018/2/layout/IconCircleList"/>
    <dgm:cxn modelId="{AD16798A-AC85-4CDB-B8CC-F0DC4121EDFE}" type="presParOf" srcId="{CBA1C201-E5A2-44B9-ACFD-A7E43BC612CE}" destId="{07401C2D-8F5A-4881-8B43-C640DE0D7D27}" srcOrd="3" destOrd="0" presId="urn:microsoft.com/office/officeart/2018/2/layout/IconCircleList"/>
    <dgm:cxn modelId="{74CBFE36-953D-4661-9931-B239ED89B0CA}" type="presParOf" srcId="{788E4E25-8C8B-4582-8497-E598F07DA53B}" destId="{996CC302-6ED1-4EA6-8686-AC6B83698F9B}" srcOrd="1" destOrd="0" presId="urn:microsoft.com/office/officeart/2018/2/layout/IconCircleList"/>
    <dgm:cxn modelId="{5FF9B279-5B4C-4396-B31D-88540C054B25}" type="presParOf" srcId="{788E4E25-8C8B-4582-8497-E598F07DA53B}" destId="{F0AD5E3E-F172-4FDD-9E7A-CB8DA085F1CB}" srcOrd="2" destOrd="0" presId="urn:microsoft.com/office/officeart/2018/2/layout/IconCircleList"/>
    <dgm:cxn modelId="{28E2AFA3-B2F2-4B70-AA79-AF84ABD294C6}" type="presParOf" srcId="{F0AD5E3E-F172-4FDD-9E7A-CB8DA085F1CB}" destId="{4FF81830-90FC-417D-A46C-4F9A06DE5929}" srcOrd="0" destOrd="0" presId="urn:microsoft.com/office/officeart/2018/2/layout/IconCircleList"/>
    <dgm:cxn modelId="{36E82B2E-A068-43DE-9707-BC275D4C0C30}" type="presParOf" srcId="{F0AD5E3E-F172-4FDD-9E7A-CB8DA085F1CB}" destId="{50388899-3285-4A78-A086-AE72EFFF0F6C}" srcOrd="1" destOrd="0" presId="urn:microsoft.com/office/officeart/2018/2/layout/IconCircleList"/>
    <dgm:cxn modelId="{5EA09F0B-8C10-41AE-A72C-0E9937EDEEC6}" type="presParOf" srcId="{F0AD5E3E-F172-4FDD-9E7A-CB8DA085F1CB}" destId="{D0CC9F38-1D0A-4F7B-A58B-990570C794E1}" srcOrd="2" destOrd="0" presId="urn:microsoft.com/office/officeart/2018/2/layout/IconCircleList"/>
    <dgm:cxn modelId="{A402289A-00BC-4957-808C-0E3F05442D62}" type="presParOf" srcId="{F0AD5E3E-F172-4FDD-9E7A-CB8DA085F1CB}" destId="{F6DA3EA9-4652-4F67-BD68-31564D488EDD}" srcOrd="3" destOrd="0" presId="urn:microsoft.com/office/officeart/2018/2/layout/IconCircleList"/>
    <dgm:cxn modelId="{FBEF436D-D440-417B-B8AD-CECBA8DC9DDC}" type="presParOf" srcId="{788E4E25-8C8B-4582-8497-E598F07DA53B}" destId="{54AEB7C6-541F-4C5C-82AD-B3FAF29B7098}" srcOrd="3" destOrd="0" presId="urn:microsoft.com/office/officeart/2018/2/layout/IconCircleList"/>
    <dgm:cxn modelId="{721969B9-402E-4BDF-852B-0DAFA3FEFAD3}" type="presParOf" srcId="{788E4E25-8C8B-4582-8497-E598F07DA53B}" destId="{055A85B0-2AF5-483B-A897-60670EB15563}" srcOrd="4" destOrd="0" presId="urn:microsoft.com/office/officeart/2018/2/layout/IconCircleList"/>
    <dgm:cxn modelId="{FED8839E-66D9-4CAB-9FB1-628638F37E20}" type="presParOf" srcId="{055A85B0-2AF5-483B-A897-60670EB15563}" destId="{670FD917-A7AE-4DC2-BF05-E5C5AFEE898F}" srcOrd="0" destOrd="0" presId="urn:microsoft.com/office/officeart/2018/2/layout/IconCircleList"/>
    <dgm:cxn modelId="{483E4863-229F-4479-AE68-16954478BB08}" type="presParOf" srcId="{055A85B0-2AF5-483B-A897-60670EB15563}" destId="{8FDC28A4-2239-4ABC-A393-F60034C7C7F2}" srcOrd="1" destOrd="0" presId="urn:microsoft.com/office/officeart/2018/2/layout/IconCircleList"/>
    <dgm:cxn modelId="{56D1A2B1-DFBA-40A9-BEC1-A3C519AE10BA}" type="presParOf" srcId="{055A85B0-2AF5-483B-A897-60670EB15563}" destId="{1F1D8540-951F-4784-BDD0-BE65C4777AC0}" srcOrd="2" destOrd="0" presId="urn:microsoft.com/office/officeart/2018/2/layout/IconCircleList"/>
    <dgm:cxn modelId="{A96064ED-BC6D-4240-AD4C-C20826F0BBC7}" type="presParOf" srcId="{055A85B0-2AF5-483B-A897-60670EB15563}" destId="{5C24C28C-886B-47A4-9D9C-B477FE23D0B5}" srcOrd="3" destOrd="0" presId="urn:microsoft.com/office/officeart/2018/2/layout/IconCircleList"/>
    <dgm:cxn modelId="{6AE72782-1A0B-4FD4-9FA0-00296C3EDEF7}" type="presParOf" srcId="{788E4E25-8C8B-4582-8497-E598F07DA53B}" destId="{B3DD12FD-D9C2-4283-AA35-28D269FB4FEB}" srcOrd="5" destOrd="0" presId="urn:microsoft.com/office/officeart/2018/2/layout/IconCircleList"/>
    <dgm:cxn modelId="{D62E5CEE-0F62-4083-8A22-7B2C4D391831}" type="presParOf" srcId="{788E4E25-8C8B-4582-8497-E598F07DA53B}" destId="{76FF4C2E-44A6-467C-ADB2-D22D48157E92}" srcOrd="6" destOrd="0" presId="urn:microsoft.com/office/officeart/2018/2/layout/IconCircleList"/>
    <dgm:cxn modelId="{1873A981-475C-46F3-836D-DAFDC2D182EC}" type="presParOf" srcId="{76FF4C2E-44A6-467C-ADB2-D22D48157E92}" destId="{C656586E-3A58-4351-938B-24BB23104D17}" srcOrd="0" destOrd="0" presId="urn:microsoft.com/office/officeart/2018/2/layout/IconCircleList"/>
    <dgm:cxn modelId="{D891BB35-4A81-4D12-8FA4-9897ABE7FB21}" type="presParOf" srcId="{76FF4C2E-44A6-467C-ADB2-D22D48157E92}" destId="{D9FEDE59-8BAF-4AE8-817D-2B8FBD129C07}" srcOrd="1" destOrd="0" presId="urn:microsoft.com/office/officeart/2018/2/layout/IconCircleList"/>
    <dgm:cxn modelId="{F2C0C3E7-0F8C-4E4F-9004-037E1B85BB16}" type="presParOf" srcId="{76FF4C2E-44A6-467C-ADB2-D22D48157E92}" destId="{9827A810-B43F-4FFB-97C0-3E2989F7A07C}" srcOrd="2" destOrd="0" presId="urn:microsoft.com/office/officeart/2018/2/layout/IconCircleList"/>
    <dgm:cxn modelId="{9AEC1472-8822-4EAF-A126-5A7B1EFD9762}" type="presParOf" srcId="{76FF4C2E-44A6-467C-ADB2-D22D48157E92}" destId="{3DA90373-3F3B-4B78-95E0-154F8C135A64}" srcOrd="3" destOrd="0" presId="urn:microsoft.com/office/officeart/2018/2/layout/IconCircleList"/>
    <dgm:cxn modelId="{710B55CB-E6C7-4A82-AEB9-4086F11DB04F}" type="presParOf" srcId="{788E4E25-8C8B-4582-8497-E598F07DA53B}" destId="{787050E4-95B8-4E23-A53A-6DFE72138E12}" srcOrd="7" destOrd="0" presId="urn:microsoft.com/office/officeart/2018/2/layout/IconCircleList"/>
    <dgm:cxn modelId="{50E23E83-C582-451B-BADB-AE2D97EED20B}" type="presParOf" srcId="{788E4E25-8C8B-4582-8497-E598F07DA53B}" destId="{B7952ECC-E94D-4FA6-B6B5-08612B674AFA}" srcOrd="8" destOrd="0" presId="urn:microsoft.com/office/officeart/2018/2/layout/IconCircleList"/>
    <dgm:cxn modelId="{CADCF6CF-C83A-4B9B-8531-0AA0147FEAAD}" type="presParOf" srcId="{B7952ECC-E94D-4FA6-B6B5-08612B674AFA}" destId="{3B3D2097-3504-4B40-9BA4-0D248882F737}" srcOrd="0" destOrd="0" presId="urn:microsoft.com/office/officeart/2018/2/layout/IconCircleList"/>
    <dgm:cxn modelId="{B46AA8D5-B9D0-4BB2-AB84-2282D29637C2}" type="presParOf" srcId="{B7952ECC-E94D-4FA6-B6B5-08612B674AFA}" destId="{83E89150-7FA7-4548-9A72-F2A21EEB99C2}" srcOrd="1" destOrd="0" presId="urn:microsoft.com/office/officeart/2018/2/layout/IconCircleList"/>
    <dgm:cxn modelId="{5E6F6B2A-070A-43F9-AAC7-FA69E7628414}" type="presParOf" srcId="{B7952ECC-E94D-4FA6-B6B5-08612B674AFA}" destId="{75B8B09D-E043-4310-9526-B81F10D999EF}" srcOrd="2" destOrd="0" presId="urn:microsoft.com/office/officeart/2018/2/layout/IconCircleList"/>
    <dgm:cxn modelId="{49CCD05E-61E2-4BE5-B367-D1E59B5BF408}" type="presParOf" srcId="{B7952ECC-E94D-4FA6-B6B5-08612B674AFA}" destId="{3EC88DF3-A052-425E-92C2-A51939B0F9B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5EDBE0-29C3-4ED1-B658-80D5A75A5AF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DD8EDC-B23C-4DCF-A931-53707A2DC5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Visualize environmental parameters</a:t>
          </a:r>
        </a:p>
      </dgm:t>
    </dgm:pt>
    <dgm:pt modelId="{4165FB38-AE02-4278-AC5F-4C5C15FD3E89}" type="parTrans" cxnId="{9FCAD9D6-D400-498C-AEEC-F57E402B5D1E}">
      <dgm:prSet/>
      <dgm:spPr/>
      <dgm:t>
        <a:bodyPr/>
        <a:lstStyle/>
        <a:p>
          <a:endParaRPr lang="en-US"/>
        </a:p>
      </dgm:t>
    </dgm:pt>
    <dgm:pt modelId="{2C256CA6-27BC-445F-A516-69755424AFDA}" type="sibTrans" cxnId="{9FCAD9D6-D400-498C-AEEC-F57E402B5D1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53BC70A-EB39-405B-B69F-A338FF033B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Control devices and monitor their real-time status</a:t>
          </a:r>
        </a:p>
      </dgm:t>
    </dgm:pt>
    <dgm:pt modelId="{D57FD914-9244-4F7B-BFB6-A6269E4828FC}" type="parTrans" cxnId="{1941CADF-AE40-4539-AC12-907773ADE195}">
      <dgm:prSet/>
      <dgm:spPr/>
      <dgm:t>
        <a:bodyPr/>
        <a:lstStyle/>
        <a:p>
          <a:endParaRPr lang="en-US"/>
        </a:p>
      </dgm:t>
    </dgm:pt>
    <dgm:pt modelId="{D9DC9231-F06F-474E-8934-88CDD5C02A59}" type="sibTrans" cxnId="{1941CADF-AE40-4539-AC12-907773ADE19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6BE02B5-45AE-4A09-BED6-415ACF1992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management</a:t>
          </a:r>
        </a:p>
      </dgm:t>
    </dgm:pt>
    <dgm:pt modelId="{D2899368-29E5-4E44-8A80-FD8389BBC0AF}" type="parTrans" cxnId="{E314AFD1-D5BC-4A36-BF11-575F0AEDFC1E}">
      <dgm:prSet/>
      <dgm:spPr/>
      <dgm:t>
        <a:bodyPr/>
        <a:lstStyle/>
        <a:p>
          <a:endParaRPr lang="en-US"/>
        </a:p>
      </dgm:t>
    </dgm:pt>
    <dgm:pt modelId="{22F8B52D-EBD1-47F0-897C-B92B0E2A8BB2}" type="sibTrans" cxnId="{E314AFD1-D5BC-4A36-BF11-575F0AEDFC1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E53E33A-5775-4D16-94F5-4DB7DBD476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Store and manage data</a:t>
          </a:r>
        </a:p>
      </dgm:t>
    </dgm:pt>
    <dgm:pt modelId="{11C7C8EA-8201-4279-8C95-3D669E9F32FE}" type="parTrans" cxnId="{AC80980E-113D-451A-A806-76EEAE204E69}">
      <dgm:prSet/>
      <dgm:spPr/>
      <dgm:t>
        <a:bodyPr/>
        <a:lstStyle/>
        <a:p>
          <a:endParaRPr lang="en-US"/>
        </a:p>
      </dgm:t>
    </dgm:pt>
    <dgm:pt modelId="{F208409A-9E98-4E2F-9D57-A38497AE742A}" type="sibTrans" cxnId="{AC80980E-113D-451A-A806-76EEAE204E69}">
      <dgm:prSet/>
      <dgm:spPr/>
      <dgm:t>
        <a:bodyPr/>
        <a:lstStyle/>
        <a:p>
          <a:endParaRPr lang="en-US"/>
        </a:p>
      </dgm:t>
    </dgm:pt>
    <dgm:pt modelId="{65461AE7-B3F0-4B04-8771-5EEB4180311E}" type="pres">
      <dgm:prSet presAssocID="{2E5EDBE0-29C3-4ED1-B658-80D5A75A5AF2}" presName="root" presStyleCnt="0">
        <dgm:presLayoutVars>
          <dgm:dir/>
          <dgm:resizeHandles val="exact"/>
        </dgm:presLayoutVars>
      </dgm:prSet>
      <dgm:spPr/>
    </dgm:pt>
    <dgm:pt modelId="{3B88F649-E38B-4823-81F5-ED07E1B8AFF4}" type="pres">
      <dgm:prSet presAssocID="{2E5EDBE0-29C3-4ED1-B658-80D5A75A5AF2}" presName="container" presStyleCnt="0">
        <dgm:presLayoutVars>
          <dgm:dir/>
          <dgm:resizeHandles val="exact"/>
        </dgm:presLayoutVars>
      </dgm:prSet>
      <dgm:spPr/>
    </dgm:pt>
    <dgm:pt modelId="{AE2F9E37-B7ED-420E-BE73-1A3D34AEE567}" type="pres">
      <dgm:prSet presAssocID="{0ADD8EDC-B23C-4DCF-A931-53707A2DC5BA}" presName="compNode" presStyleCnt="0"/>
      <dgm:spPr/>
    </dgm:pt>
    <dgm:pt modelId="{14AFC7EB-080A-4A70-9EEC-0B307A7FEEDF}" type="pres">
      <dgm:prSet presAssocID="{0ADD8EDC-B23C-4DCF-A931-53707A2DC5BA}" presName="iconBgRect" presStyleLbl="bgShp" presStyleIdx="0" presStyleCnt="4" custScaleX="136895" custScaleY="136895"/>
      <dgm:spPr/>
    </dgm:pt>
    <dgm:pt modelId="{C1662F1E-3DB4-4571-8CD4-4DD32A47061C}" type="pres">
      <dgm:prSet presAssocID="{0ADD8EDC-B23C-4DCF-A931-53707A2DC5BA}" presName="iconRect" presStyleLbl="node1" presStyleIdx="0" presStyleCnt="4" custScaleX="141615" custScaleY="14161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 with solid fill"/>
        </a:ext>
      </dgm:extLst>
    </dgm:pt>
    <dgm:pt modelId="{A179D55D-F6F0-4F97-A653-57251644CAB2}" type="pres">
      <dgm:prSet presAssocID="{0ADD8EDC-B23C-4DCF-A931-53707A2DC5BA}" presName="spaceRect" presStyleCnt="0"/>
      <dgm:spPr/>
    </dgm:pt>
    <dgm:pt modelId="{F7539D61-1864-4690-99B3-48A6EF148430}" type="pres">
      <dgm:prSet presAssocID="{0ADD8EDC-B23C-4DCF-A931-53707A2DC5BA}" presName="textRect" presStyleLbl="revTx" presStyleIdx="0" presStyleCnt="4" custLinFactNeighborX="8708" custLinFactNeighborY="2397">
        <dgm:presLayoutVars>
          <dgm:chMax val="1"/>
          <dgm:chPref val="1"/>
        </dgm:presLayoutVars>
      </dgm:prSet>
      <dgm:spPr/>
    </dgm:pt>
    <dgm:pt modelId="{151303B6-F7F7-432A-BA03-05A98A661D41}" type="pres">
      <dgm:prSet presAssocID="{2C256CA6-27BC-445F-A516-69755424AFDA}" presName="sibTrans" presStyleLbl="sibTrans2D1" presStyleIdx="0" presStyleCnt="0"/>
      <dgm:spPr/>
    </dgm:pt>
    <dgm:pt modelId="{EA89D4C8-529D-49C8-852B-4A66146B3B19}" type="pres">
      <dgm:prSet presAssocID="{B53BC70A-EB39-405B-B69F-A338FF033BB3}" presName="compNode" presStyleCnt="0"/>
      <dgm:spPr/>
    </dgm:pt>
    <dgm:pt modelId="{2DE14A79-18D1-46FB-80F6-4BEBCB9888EA}" type="pres">
      <dgm:prSet presAssocID="{B53BC70A-EB39-405B-B69F-A338FF033BB3}" presName="iconBgRect" presStyleLbl="bgShp" presStyleIdx="1" presStyleCnt="4" custScaleX="136855" custScaleY="136895"/>
      <dgm:spPr/>
    </dgm:pt>
    <dgm:pt modelId="{B894EB40-B15D-4703-AA44-F992A3361DE9}" type="pres">
      <dgm:prSet presAssocID="{B53BC70A-EB39-405B-B69F-A338FF033BB3}" presName="iconRect" presStyleLbl="node1" presStyleIdx="1" presStyleCnt="4" custScaleX="141075" custScaleY="14107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DF16587E-2E51-4A63-8875-DD4016940C00}" type="pres">
      <dgm:prSet presAssocID="{B53BC70A-EB39-405B-B69F-A338FF033BB3}" presName="spaceRect" presStyleCnt="0"/>
      <dgm:spPr/>
    </dgm:pt>
    <dgm:pt modelId="{1B2B1592-2936-4BAD-B88A-2E2B53E50CD9}" type="pres">
      <dgm:prSet presAssocID="{B53BC70A-EB39-405B-B69F-A338FF033BB3}" presName="textRect" presStyleLbl="revTx" presStyleIdx="1" presStyleCnt="4">
        <dgm:presLayoutVars>
          <dgm:chMax val="1"/>
          <dgm:chPref val="1"/>
        </dgm:presLayoutVars>
      </dgm:prSet>
      <dgm:spPr/>
    </dgm:pt>
    <dgm:pt modelId="{263C4D58-7ABF-45EE-AE08-DE0671ACF1CC}" type="pres">
      <dgm:prSet presAssocID="{D9DC9231-F06F-474E-8934-88CDD5C02A59}" presName="sibTrans" presStyleLbl="sibTrans2D1" presStyleIdx="0" presStyleCnt="0"/>
      <dgm:spPr/>
    </dgm:pt>
    <dgm:pt modelId="{E7D886F7-68FF-4B17-BC98-97C106883606}" type="pres">
      <dgm:prSet presAssocID="{F6BE02B5-45AE-4A09-BED6-415ACF19921E}" presName="compNode" presStyleCnt="0"/>
      <dgm:spPr/>
    </dgm:pt>
    <dgm:pt modelId="{E7A7006B-D5A5-4475-91AD-F44C35A4E413}" type="pres">
      <dgm:prSet presAssocID="{F6BE02B5-45AE-4A09-BED6-415ACF19921E}" presName="iconBgRect" presStyleLbl="bgShp" presStyleIdx="2" presStyleCnt="4" custScaleX="136855" custScaleY="136855"/>
      <dgm:spPr/>
    </dgm:pt>
    <dgm:pt modelId="{267F3207-881E-4CE7-8309-A96210D1297B}" type="pres">
      <dgm:prSet presAssocID="{F6BE02B5-45AE-4A09-BED6-415ACF19921E}" presName="iconRect" presStyleLbl="node1" presStyleIdx="2" presStyleCnt="4" custScaleX="141075" custScaleY="14107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8D23385-5696-49B2-9AF5-536C614367CD}" type="pres">
      <dgm:prSet presAssocID="{F6BE02B5-45AE-4A09-BED6-415ACF19921E}" presName="spaceRect" presStyleCnt="0"/>
      <dgm:spPr/>
    </dgm:pt>
    <dgm:pt modelId="{D62D899D-4A2A-493F-8E98-6F743826B3A1}" type="pres">
      <dgm:prSet presAssocID="{F6BE02B5-45AE-4A09-BED6-415ACF19921E}" presName="textRect" presStyleLbl="revTx" presStyleIdx="2" presStyleCnt="4">
        <dgm:presLayoutVars>
          <dgm:chMax val="1"/>
          <dgm:chPref val="1"/>
        </dgm:presLayoutVars>
      </dgm:prSet>
      <dgm:spPr/>
    </dgm:pt>
    <dgm:pt modelId="{3F47837D-C298-443D-A5BF-F6C23099DD4D}" type="pres">
      <dgm:prSet presAssocID="{22F8B52D-EBD1-47F0-897C-B92B0E2A8BB2}" presName="sibTrans" presStyleLbl="sibTrans2D1" presStyleIdx="0" presStyleCnt="0"/>
      <dgm:spPr/>
    </dgm:pt>
    <dgm:pt modelId="{9EAC7D6B-7CF9-4BD1-A8A9-09E5BFA8895E}" type="pres">
      <dgm:prSet presAssocID="{2E53E33A-5775-4D16-94F5-4DB7DBD476FF}" presName="compNode" presStyleCnt="0"/>
      <dgm:spPr/>
    </dgm:pt>
    <dgm:pt modelId="{A521E474-C6D4-40BA-AC27-974635049464}" type="pres">
      <dgm:prSet presAssocID="{2E53E33A-5775-4D16-94F5-4DB7DBD476FF}" presName="iconBgRect" presStyleLbl="bgShp" presStyleIdx="3" presStyleCnt="4" custScaleX="136855" custScaleY="136855"/>
      <dgm:spPr/>
    </dgm:pt>
    <dgm:pt modelId="{D6556483-F48D-472D-9E46-65FF8F62415A}" type="pres">
      <dgm:prSet presAssocID="{2E53E33A-5775-4D16-94F5-4DB7DBD476FF}" presName="iconRect" presStyleLbl="node1" presStyleIdx="3" presStyleCnt="4" custScaleX="141075" custScaleY="14107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F0A54B4-C05F-4E0F-923A-DE1A503556C6}" type="pres">
      <dgm:prSet presAssocID="{2E53E33A-5775-4D16-94F5-4DB7DBD476FF}" presName="spaceRect" presStyleCnt="0"/>
      <dgm:spPr/>
    </dgm:pt>
    <dgm:pt modelId="{A3E1981B-D1A0-4F2E-9F07-EB6DBA836EB6}" type="pres">
      <dgm:prSet presAssocID="{2E53E33A-5775-4D16-94F5-4DB7DBD476F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3CD0B03-E913-443A-94BD-85B600D9CBC1}" type="presOf" srcId="{0ADD8EDC-B23C-4DCF-A931-53707A2DC5BA}" destId="{F7539D61-1864-4690-99B3-48A6EF148430}" srcOrd="0" destOrd="0" presId="urn:microsoft.com/office/officeart/2018/2/layout/IconCircleList"/>
    <dgm:cxn modelId="{AC80980E-113D-451A-A806-76EEAE204E69}" srcId="{2E5EDBE0-29C3-4ED1-B658-80D5A75A5AF2}" destId="{2E53E33A-5775-4D16-94F5-4DB7DBD476FF}" srcOrd="3" destOrd="0" parTransId="{11C7C8EA-8201-4279-8C95-3D669E9F32FE}" sibTransId="{F208409A-9E98-4E2F-9D57-A38497AE742A}"/>
    <dgm:cxn modelId="{0D798F84-F406-4284-8B2B-3303989AE100}" type="presOf" srcId="{B53BC70A-EB39-405B-B69F-A338FF033BB3}" destId="{1B2B1592-2936-4BAD-B88A-2E2B53E50CD9}" srcOrd="0" destOrd="0" presId="urn:microsoft.com/office/officeart/2018/2/layout/IconCircleList"/>
    <dgm:cxn modelId="{3376A08C-098A-41A4-8D00-766AFFCA855C}" type="presOf" srcId="{2E53E33A-5775-4D16-94F5-4DB7DBD476FF}" destId="{A3E1981B-D1A0-4F2E-9F07-EB6DBA836EB6}" srcOrd="0" destOrd="0" presId="urn:microsoft.com/office/officeart/2018/2/layout/IconCircleList"/>
    <dgm:cxn modelId="{832F428D-9370-490D-A2EA-A956C627B074}" type="presOf" srcId="{22F8B52D-EBD1-47F0-897C-B92B0E2A8BB2}" destId="{3F47837D-C298-443D-A5BF-F6C23099DD4D}" srcOrd="0" destOrd="0" presId="urn:microsoft.com/office/officeart/2018/2/layout/IconCircleList"/>
    <dgm:cxn modelId="{2C6FEECF-29AC-4F67-8941-37BF635CA19B}" type="presOf" srcId="{2C256CA6-27BC-445F-A516-69755424AFDA}" destId="{151303B6-F7F7-432A-BA03-05A98A661D41}" srcOrd="0" destOrd="0" presId="urn:microsoft.com/office/officeart/2018/2/layout/IconCircleList"/>
    <dgm:cxn modelId="{E314AFD1-D5BC-4A36-BF11-575F0AEDFC1E}" srcId="{2E5EDBE0-29C3-4ED1-B658-80D5A75A5AF2}" destId="{F6BE02B5-45AE-4A09-BED6-415ACF19921E}" srcOrd="2" destOrd="0" parTransId="{D2899368-29E5-4E44-8A80-FD8389BBC0AF}" sibTransId="{22F8B52D-EBD1-47F0-897C-B92B0E2A8BB2}"/>
    <dgm:cxn modelId="{6887FCD5-5779-440B-BEB8-C709A1CD61B6}" type="presOf" srcId="{2E5EDBE0-29C3-4ED1-B658-80D5A75A5AF2}" destId="{65461AE7-B3F0-4B04-8771-5EEB4180311E}" srcOrd="0" destOrd="0" presId="urn:microsoft.com/office/officeart/2018/2/layout/IconCircleList"/>
    <dgm:cxn modelId="{9FCAD9D6-D400-498C-AEEC-F57E402B5D1E}" srcId="{2E5EDBE0-29C3-4ED1-B658-80D5A75A5AF2}" destId="{0ADD8EDC-B23C-4DCF-A931-53707A2DC5BA}" srcOrd="0" destOrd="0" parTransId="{4165FB38-AE02-4278-AC5F-4C5C15FD3E89}" sibTransId="{2C256CA6-27BC-445F-A516-69755424AFDA}"/>
    <dgm:cxn modelId="{1941CADF-AE40-4539-AC12-907773ADE195}" srcId="{2E5EDBE0-29C3-4ED1-B658-80D5A75A5AF2}" destId="{B53BC70A-EB39-405B-B69F-A338FF033BB3}" srcOrd="1" destOrd="0" parTransId="{D57FD914-9244-4F7B-BFB6-A6269E4828FC}" sibTransId="{D9DC9231-F06F-474E-8934-88CDD5C02A59}"/>
    <dgm:cxn modelId="{CCEB55EC-AA1B-4835-A275-8E662F49F689}" type="presOf" srcId="{F6BE02B5-45AE-4A09-BED6-415ACF19921E}" destId="{D62D899D-4A2A-493F-8E98-6F743826B3A1}" srcOrd="0" destOrd="0" presId="urn:microsoft.com/office/officeart/2018/2/layout/IconCircleList"/>
    <dgm:cxn modelId="{98DF0BF0-94E1-4CA3-A3D4-AE156E3CE063}" type="presOf" srcId="{D9DC9231-F06F-474E-8934-88CDD5C02A59}" destId="{263C4D58-7ABF-45EE-AE08-DE0671ACF1CC}" srcOrd="0" destOrd="0" presId="urn:microsoft.com/office/officeart/2018/2/layout/IconCircleList"/>
    <dgm:cxn modelId="{A4BAC3CE-8570-44D1-8FDE-4DAE20CD4DF8}" type="presParOf" srcId="{65461AE7-B3F0-4B04-8771-5EEB4180311E}" destId="{3B88F649-E38B-4823-81F5-ED07E1B8AFF4}" srcOrd="0" destOrd="0" presId="urn:microsoft.com/office/officeart/2018/2/layout/IconCircleList"/>
    <dgm:cxn modelId="{F1C50C64-1AD3-4F58-93C6-4BFE975C34CE}" type="presParOf" srcId="{3B88F649-E38B-4823-81F5-ED07E1B8AFF4}" destId="{AE2F9E37-B7ED-420E-BE73-1A3D34AEE567}" srcOrd="0" destOrd="0" presId="urn:microsoft.com/office/officeart/2018/2/layout/IconCircleList"/>
    <dgm:cxn modelId="{F3F2678E-B2DC-4C82-B9F7-96579E5FBE59}" type="presParOf" srcId="{AE2F9E37-B7ED-420E-BE73-1A3D34AEE567}" destId="{14AFC7EB-080A-4A70-9EEC-0B307A7FEEDF}" srcOrd="0" destOrd="0" presId="urn:microsoft.com/office/officeart/2018/2/layout/IconCircleList"/>
    <dgm:cxn modelId="{7B41C571-C194-40B5-BC03-3E549B704A05}" type="presParOf" srcId="{AE2F9E37-B7ED-420E-BE73-1A3D34AEE567}" destId="{C1662F1E-3DB4-4571-8CD4-4DD32A47061C}" srcOrd="1" destOrd="0" presId="urn:microsoft.com/office/officeart/2018/2/layout/IconCircleList"/>
    <dgm:cxn modelId="{D1E6CA8A-5DFD-4598-B838-2991DBB8A6AA}" type="presParOf" srcId="{AE2F9E37-B7ED-420E-BE73-1A3D34AEE567}" destId="{A179D55D-F6F0-4F97-A653-57251644CAB2}" srcOrd="2" destOrd="0" presId="urn:microsoft.com/office/officeart/2018/2/layout/IconCircleList"/>
    <dgm:cxn modelId="{6F4A4C0F-0D7D-4F61-9B52-03CCA43A6F95}" type="presParOf" srcId="{AE2F9E37-B7ED-420E-BE73-1A3D34AEE567}" destId="{F7539D61-1864-4690-99B3-48A6EF148430}" srcOrd="3" destOrd="0" presId="urn:microsoft.com/office/officeart/2018/2/layout/IconCircleList"/>
    <dgm:cxn modelId="{8AADCE7E-A14B-4109-8716-F4F0C09AECAE}" type="presParOf" srcId="{3B88F649-E38B-4823-81F5-ED07E1B8AFF4}" destId="{151303B6-F7F7-432A-BA03-05A98A661D41}" srcOrd="1" destOrd="0" presId="urn:microsoft.com/office/officeart/2018/2/layout/IconCircleList"/>
    <dgm:cxn modelId="{1D0EA807-AC45-478F-8948-119AC35160C7}" type="presParOf" srcId="{3B88F649-E38B-4823-81F5-ED07E1B8AFF4}" destId="{EA89D4C8-529D-49C8-852B-4A66146B3B19}" srcOrd="2" destOrd="0" presId="urn:microsoft.com/office/officeart/2018/2/layout/IconCircleList"/>
    <dgm:cxn modelId="{410E3E24-BDF4-4876-BA75-93B9536415D5}" type="presParOf" srcId="{EA89D4C8-529D-49C8-852B-4A66146B3B19}" destId="{2DE14A79-18D1-46FB-80F6-4BEBCB9888EA}" srcOrd="0" destOrd="0" presId="urn:microsoft.com/office/officeart/2018/2/layout/IconCircleList"/>
    <dgm:cxn modelId="{2D6495DD-4D96-4C3E-8D9D-ADC6196509B6}" type="presParOf" srcId="{EA89D4C8-529D-49C8-852B-4A66146B3B19}" destId="{B894EB40-B15D-4703-AA44-F992A3361DE9}" srcOrd="1" destOrd="0" presId="urn:microsoft.com/office/officeart/2018/2/layout/IconCircleList"/>
    <dgm:cxn modelId="{16E0842B-DD6D-43DF-BCE7-0C76D2FE6AA0}" type="presParOf" srcId="{EA89D4C8-529D-49C8-852B-4A66146B3B19}" destId="{DF16587E-2E51-4A63-8875-DD4016940C00}" srcOrd="2" destOrd="0" presId="urn:microsoft.com/office/officeart/2018/2/layout/IconCircleList"/>
    <dgm:cxn modelId="{1019A804-9030-47F5-B1F5-9BBA34D88005}" type="presParOf" srcId="{EA89D4C8-529D-49C8-852B-4A66146B3B19}" destId="{1B2B1592-2936-4BAD-B88A-2E2B53E50CD9}" srcOrd="3" destOrd="0" presId="urn:microsoft.com/office/officeart/2018/2/layout/IconCircleList"/>
    <dgm:cxn modelId="{440CDD1B-511D-431C-8946-CC64C7AD028A}" type="presParOf" srcId="{3B88F649-E38B-4823-81F5-ED07E1B8AFF4}" destId="{263C4D58-7ABF-45EE-AE08-DE0671ACF1CC}" srcOrd="3" destOrd="0" presId="urn:microsoft.com/office/officeart/2018/2/layout/IconCircleList"/>
    <dgm:cxn modelId="{A567A057-FFF7-4824-9D49-0E96752A61B4}" type="presParOf" srcId="{3B88F649-E38B-4823-81F5-ED07E1B8AFF4}" destId="{E7D886F7-68FF-4B17-BC98-97C106883606}" srcOrd="4" destOrd="0" presId="urn:microsoft.com/office/officeart/2018/2/layout/IconCircleList"/>
    <dgm:cxn modelId="{83F4169E-8334-48E2-BDE6-2902E1D33EE5}" type="presParOf" srcId="{E7D886F7-68FF-4B17-BC98-97C106883606}" destId="{E7A7006B-D5A5-4475-91AD-F44C35A4E413}" srcOrd="0" destOrd="0" presId="urn:microsoft.com/office/officeart/2018/2/layout/IconCircleList"/>
    <dgm:cxn modelId="{13248AE1-23D6-4562-8AC1-0741B1AEAEA2}" type="presParOf" srcId="{E7D886F7-68FF-4B17-BC98-97C106883606}" destId="{267F3207-881E-4CE7-8309-A96210D1297B}" srcOrd="1" destOrd="0" presId="urn:microsoft.com/office/officeart/2018/2/layout/IconCircleList"/>
    <dgm:cxn modelId="{D068AD4C-DF20-4FF5-A51D-5632E7B28121}" type="presParOf" srcId="{E7D886F7-68FF-4B17-BC98-97C106883606}" destId="{18D23385-5696-49B2-9AF5-536C614367CD}" srcOrd="2" destOrd="0" presId="urn:microsoft.com/office/officeart/2018/2/layout/IconCircleList"/>
    <dgm:cxn modelId="{9C70D975-6BE1-4062-B8D9-F143CADAFE1A}" type="presParOf" srcId="{E7D886F7-68FF-4B17-BC98-97C106883606}" destId="{D62D899D-4A2A-493F-8E98-6F743826B3A1}" srcOrd="3" destOrd="0" presId="urn:microsoft.com/office/officeart/2018/2/layout/IconCircleList"/>
    <dgm:cxn modelId="{379035D0-7E38-4A94-A258-A78AEDD4EDC5}" type="presParOf" srcId="{3B88F649-E38B-4823-81F5-ED07E1B8AFF4}" destId="{3F47837D-C298-443D-A5BF-F6C23099DD4D}" srcOrd="5" destOrd="0" presId="urn:microsoft.com/office/officeart/2018/2/layout/IconCircleList"/>
    <dgm:cxn modelId="{C70A2113-C317-4A3A-B276-9A238441D71E}" type="presParOf" srcId="{3B88F649-E38B-4823-81F5-ED07E1B8AFF4}" destId="{9EAC7D6B-7CF9-4BD1-A8A9-09E5BFA8895E}" srcOrd="6" destOrd="0" presId="urn:microsoft.com/office/officeart/2018/2/layout/IconCircleList"/>
    <dgm:cxn modelId="{2981BEAD-BC8B-496C-971F-E21D44DDF9E8}" type="presParOf" srcId="{9EAC7D6B-7CF9-4BD1-A8A9-09E5BFA8895E}" destId="{A521E474-C6D4-40BA-AC27-974635049464}" srcOrd="0" destOrd="0" presId="urn:microsoft.com/office/officeart/2018/2/layout/IconCircleList"/>
    <dgm:cxn modelId="{73C82266-428B-43FD-8E6B-07065E4454C8}" type="presParOf" srcId="{9EAC7D6B-7CF9-4BD1-A8A9-09E5BFA8895E}" destId="{D6556483-F48D-472D-9E46-65FF8F62415A}" srcOrd="1" destOrd="0" presId="urn:microsoft.com/office/officeart/2018/2/layout/IconCircleList"/>
    <dgm:cxn modelId="{25716F3D-7938-4A1F-BFF2-9758DD2BE2D1}" type="presParOf" srcId="{9EAC7D6B-7CF9-4BD1-A8A9-09E5BFA8895E}" destId="{4F0A54B4-C05F-4E0F-923A-DE1A503556C6}" srcOrd="2" destOrd="0" presId="urn:microsoft.com/office/officeart/2018/2/layout/IconCircleList"/>
    <dgm:cxn modelId="{8374FD0F-390B-4184-9D50-9584419D3B9B}" type="presParOf" srcId="{9EAC7D6B-7CF9-4BD1-A8A9-09E5BFA8895E}" destId="{A3E1981B-D1A0-4F2E-9F07-EB6DBA836EB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EDE8B2-4463-4E8B-9E76-AEA3AE9AA56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C1366B-9995-4135-A22C-B06D973394B0}">
      <dgm:prSet/>
      <dgm:spPr/>
      <dgm:t>
        <a:bodyPr/>
        <a:lstStyle/>
        <a:p>
          <a:r>
            <a:rPr lang="en-US"/>
            <a:t>Comprehensive IoT system for smart home</a:t>
          </a:r>
        </a:p>
      </dgm:t>
    </dgm:pt>
    <dgm:pt modelId="{2CBC710A-AFA4-4161-8C92-ED2A1484ABB9}" type="parTrans" cxnId="{15077226-7031-49AA-8CC4-AB082536B549}">
      <dgm:prSet/>
      <dgm:spPr/>
      <dgm:t>
        <a:bodyPr/>
        <a:lstStyle/>
        <a:p>
          <a:endParaRPr lang="en-US"/>
        </a:p>
      </dgm:t>
    </dgm:pt>
    <dgm:pt modelId="{8072AAE8-07A6-4388-A713-93392F9053C5}" type="sibTrans" cxnId="{15077226-7031-49AA-8CC4-AB082536B549}">
      <dgm:prSet/>
      <dgm:spPr/>
      <dgm:t>
        <a:bodyPr/>
        <a:lstStyle/>
        <a:p>
          <a:endParaRPr lang="en-US"/>
        </a:p>
      </dgm:t>
    </dgm:pt>
    <dgm:pt modelId="{078EC425-13B8-4D35-B4A0-AE8C228369CD}">
      <dgm:prSet/>
      <dgm:spPr/>
      <dgm:t>
        <a:bodyPr/>
        <a:lstStyle/>
        <a:p>
          <a:r>
            <a:rPr lang="en-US"/>
            <a:t>The system meets the specified criteria</a:t>
          </a:r>
        </a:p>
      </dgm:t>
    </dgm:pt>
    <dgm:pt modelId="{7F4C8CD4-C4B1-40FC-AC66-B3DF7A7AAB90}" type="parTrans" cxnId="{0FA56583-B5C1-49E0-B17D-A0A853E12FDF}">
      <dgm:prSet/>
      <dgm:spPr/>
      <dgm:t>
        <a:bodyPr/>
        <a:lstStyle/>
        <a:p>
          <a:endParaRPr lang="en-US"/>
        </a:p>
      </dgm:t>
    </dgm:pt>
    <dgm:pt modelId="{C7A40046-880E-4784-9FA6-EB983D56F9D8}" type="sibTrans" cxnId="{0FA56583-B5C1-49E0-B17D-A0A853E12FDF}">
      <dgm:prSet/>
      <dgm:spPr/>
      <dgm:t>
        <a:bodyPr/>
        <a:lstStyle/>
        <a:p>
          <a:endParaRPr lang="en-US"/>
        </a:p>
      </dgm:t>
    </dgm:pt>
    <dgm:pt modelId="{A4C0F1DD-9951-4822-9B8C-143E1CB33D4B}">
      <dgm:prSet/>
      <dgm:spPr/>
      <dgm:t>
        <a:bodyPr/>
        <a:lstStyle/>
        <a:p>
          <a:r>
            <a:rPr lang="en-US"/>
            <a:t>Compatible with or replace standard household outlets</a:t>
          </a:r>
        </a:p>
      </dgm:t>
    </dgm:pt>
    <dgm:pt modelId="{111CB4B4-C8B3-4105-BB23-A92FABBC6ABA}" type="parTrans" cxnId="{5FE5DC90-E007-4DE5-92F4-055C81D53361}">
      <dgm:prSet/>
      <dgm:spPr/>
      <dgm:t>
        <a:bodyPr/>
        <a:lstStyle/>
        <a:p>
          <a:endParaRPr lang="en-US"/>
        </a:p>
      </dgm:t>
    </dgm:pt>
    <dgm:pt modelId="{61A818F0-5062-48F9-911D-29CB7DF6C04C}" type="sibTrans" cxnId="{5FE5DC90-E007-4DE5-92F4-055C81D53361}">
      <dgm:prSet/>
      <dgm:spPr/>
      <dgm:t>
        <a:bodyPr/>
        <a:lstStyle/>
        <a:p>
          <a:endParaRPr lang="en-US"/>
        </a:p>
      </dgm:t>
    </dgm:pt>
    <dgm:pt modelId="{E1304CA2-FBA6-4458-9F77-DF2743AAED31}">
      <dgm:prSet/>
      <dgm:spPr/>
      <dgm:t>
        <a:bodyPr/>
        <a:lstStyle/>
        <a:p>
          <a:r>
            <a:rPr lang="en-US"/>
            <a:t>Easy of use and management</a:t>
          </a:r>
        </a:p>
      </dgm:t>
    </dgm:pt>
    <dgm:pt modelId="{99CB5189-B371-406C-879D-DDC44992A2BE}" type="parTrans" cxnId="{754730B1-18E6-4E1B-B647-F29F8ED18255}">
      <dgm:prSet/>
      <dgm:spPr/>
      <dgm:t>
        <a:bodyPr/>
        <a:lstStyle/>
        <a:p>
          <a:endParaRPr lang="en-US"/>
        </a:p>
      </dgm:t>
    </dgm:pt>
    <dgm:pt modelId="{8341925F-7C2B-4A47-AABB-D9BBDA5DC645}" type="sibTrans" cxnId="{754730B1-18E6-4E1B-B647-F29F8ED18255}">
      <dgm:prSet/>
      <dgm:spPr/>
      <dgm:t>
        <a:bodyPr/>
        <a:lstStyle/>
        <a:p>
          <a:endParaRPr lang="en-US"/>
        </a:p>
      </dgm:t>
    </dgm:pt>
    <dgm:pt modelId="{A594E295-7ACF-4DC6-B8A3-2645A851695F}">
      <dgm:prSet/>
      <dgm:spPr/>
      <dgm:t>
        <a:bodyPr/>
        <a:lstStyle/>
        <a:p>
          <a:r>
            <a:rPr lang="en-US"/>
            <a:t>Facial recognition accuracy reaches 98%</a:t>
          </a:r>
        </a:p>
      </dgm:t>
    </dgm:pt>
    <dgm:pt modelId="{AE754E6E-8174-4A0C-857B-89B2E9EDB1A8}" type="parTrans" cxnId="{70D28EBC-6610-4180-9416-233D1F2DCEA2}">
      <dgm:prSet/>
      <dgm:spPr/>
      <dgm:t>
        <a:bodyPr/>
        <a:lstStyle/>
        <a:p>
          <a:endParaRPr lang="en-US"/>
        </a:p>
      </dgm:t>
    </dgm:pt>
    <dgm:pt modelId="{B4ED52AD-7CC9-4407-AE26-928F0DCBBEF2}" type="sibTrans" cxnId="{70D28EBC-6610-4180-9416-233D1F2DCEA2}">
      <dgm:prSet/>
      <dgm:spPr/>
      <dgm:t>
        <a:bodyPr/>
        <a:lstStyle/>
        <a:p>
          <a:endParaRPr lang="en-US"/>
        </a:p>
      </dgm:t>
    </dgm:pt>
    <dgm:pt modelId="{63B0A369-5C44-48A8-9EEF-93E3D4D20BB2}" type="pres">
      <dgm:prSet presAssocID="{FCEDE8B2-4463-4E8B-9E76-AEA3AE9AA56F}" presName="vert0" presStyleCnt="0">
        <dgm:presLayoutVars>
          <dgm:dir/>
          <dgm:animOne val="branch"/>
          <dgm:animLvl val="lvl"/>
        </dgm:presLayoutVars>
      </dgm:prSet>
      <dgm:spPr/>
    </dgm:pt>
    <dgm:pt modelId="{32DB8489-3692-4180-A2C8-03C3CCC71B0D}" type="pres">
      <dgm:prSet presAssocID="{D1C1366B-9995-4135-A22C-B06D973394B0}" presName="thickLine" presStyleLbl="alignNode1" presStyleIdx="0" presStyleCnt="5"/>
      <dgm:spPr/>
    </dgm:pt>
    <dgm:pt modelId="{CD6B9A4B-FA76-4539-8039-C364164F6283}" type="pres">
      <dgm:prSet presAssocID="{D1C1366B-9995-4135-A22C-B06D973394B0}" presName="horz1" presStyleCnt="0"/>
      <dgm:spPr/>
    </dgm:pt>
    <dgm:pt modelId="{76B7AB36-8301-4866-9A77-CF8014829564}" type="pres">
      <dgm:prSet presAssocID="{D1C1366B-9995-4135-A22C-B06D973394B0}" presName="tx1" presStyleLbl="revTx" presStyleIdx="0" presStyleCnt="5"/>
      <dgm:spPr/>
    </dgm:pt>
    <dgm:pt modelId="{71E90051-D4F6-44BD-ABBB-A37211D51536}" type="pres">
      <dgm:prSet presAssocID="{D1C1366B-9995-4135-A22C-B06D973394B0}" presName="vert1" presStyleCnt="0"/>
      <dgm:spPr/>
    </dgm:pt>
    <dgm:pt modelId="{49DC7D69-0FCF-40E4-91DC-E5DE817C594E}" type="pres">
      <dgm:prSet presAssocID="{078EC425-13B8-4D35-B4A0-AE8C228369CD}" presName="thickLine" presStyleLbl="alignNode1" presStyleIdx="1" presStyleCnt="5"/>
      <dgm:spPr/>
    </dgm:pt>
    <dgm:pt modelId="{83A41317-037B-4C2B-ADB2-66DD2299FA93}" type="pres">
      <dgm:prSet presAssocID="{078EC425-13B8-4D35-B4A0-AE8C228369CD}" presName="horz1" presStyleCnt="0"/>
      <dgm:spPr/>
    </dgm:pt>
    <dgm:pt modelId="{4D7A30A1-90A8-44A3-9EDD-54BE518C9A1D}" type="pres">
      <dgm:prSet presAssocID="{078EC425-13B8-4D35-B4A0-AE8C228369CD}" presName="tx1" presStyleLbl="revTx" presStyleIdx="1" presStyleCnt="5"/>
      <dgm:spPr/>
    </dgm:pt>
    <dgm:pt modelId="{07C9E59A-45DB-4EE1-B929-8D51A41AA2B4}" type="pres">
      <dgm:prSet presAssocID="{078EC425-13B8-4D35-B4A0-AE8C228369CD}" presName="vert1" presStyleCnt="0"/>
      <dgm:spPr/>
    </dgm:pt>
    <dgm:pt modelId="{7F9042FF-08F8-4F7A-8CC4-D503BFCBE756}" type="pres">
      <dgm:prSet presAssocID="{A4C0F1DD-9951-4822-9B8C-143E1CB33D4B}" presName="thickLine" presStyleLbl="alignNode1" presStyleIdx="2" presStyleCnt="5"/>
      <dgm:spPr/>
    </dgm:pt>
    <dgm:pt modelId="{019532D1-D03C-44F6-BE41-004C22423AEB}" type="pres">
      <dgm:prSet presAssocID="{A4C0F1DD-9951-4822-9B8C-143E1CB33D4B}" presName="horz1" presStyleCnt="0"/>
      <dgm:spPr/>
    </dgm:pt>
    <dgm:pt modelId="{CFBBEEF2-22D4-4191-BCD7-2E4EA7EC00B8}" type="pres">
      <dgm:prSet presAssocID="{A4C0F1DD-9951-4822-9B8C-143E1CB33D4B}" presName="tx1" presStyleLbl="revTx" presStyleIdx="2" presStyleCnt="5"/>
      <dgm:spPr/>
    </dgm:pt>
    <dgm:pt modelId="{51DA8388-D517-4511-A3CE-CD80D074D280}" type="pres">
      <dgm:prSet presAssocID="{A4C0F1DD-9951-4822-9B8C-143E1CB33D4B}" presName="vert1" presStyleCnt="0"/>
      <dgm:spPr/>
    </dgm:pt>
    <dgm:pt modelId="{BAFE40E4-CFD5-48C4-A261-69029485D496}" type="pres">
      <dgm:prSet presAssocID="{E1304CA2-FBA6-4458-9F77-DF2743AAED31}" presName="thickLine" presStyleLbl="alignNode1" presStyleIdx="3" presStyleCnt="5"/>
      <dgm:spPr/>
    </dgm:pt>
    <dgm:pt modelId="{97E60D03-F1F8-4D3A-AC66-CDDDC0B8AA0E}" type="pres">
      <dgm:prSet presAssocID="{E1304CA2-FBA6-4458-9F77-DF2743AAED31}" presName="horz1" presStyleCnt="0"/>
      <dgm:spPr/>
    </dgm:pt>
    <dgm:pt modelId="{37CA0695-3D4F-4341-88DE-CF91A630B537}" type="pres">
      <dgm:prSet presAssocID="{E1304CA2-FBA6-4458-9F77-DF2743AAED31}" presName="tx1" presStyleLbl="revTx" presStyleIdx="3" presStyleCnt="5"/>
      <dgm:spPr/>
    </dgm:pt>
    <dgm:pt modelId="{B0458A68-F87D-4454-AC3F-4E6F1B138FB7}" type="pres">
      <dgm:prSet presAssocID="{E1304CA2-FBA6-4458-9F77-DF2743AAED31}" presName="vert1" presStyleCnt="0"/>
      <dgm:spPr/>
    </dgm:pt>
    <dgm:pt modelId="{05A42E94-3023-475F-AC67-C4DC0FCCE058}" type="pres">
      <dgm:prSet presAssocID="{A594E295-7ACF-4DC6-B8A3-2645A851695F}" presName="thickLine" presStyleLbl="alignNode1" presStyleIdx="4" presStyleCnt="5"/>
      <dgm:spPr/>
    </dgm:pt>
    <dgm:pt modelId="{C7535658-DF73-4642-BF95-ED5AC761B734}" type="pres">
      <dgm:prSet presAssocID="{A594E295-7ACF-4DC6-B8A3-2645A851695F}" presName="horz1" presStyleCnt="0"/>
      <dgm:spPr/>
    </dgm:pt>
    <dgm:pt modelId="{E4DDC873-4B4A-4349-A061-C746E54400D1}" type="pres">
      <dgm:prSet presAssocID="{A594E295-7ACF-4DC6-B8A3-2645A851695F}" presName="tx1" presStyleLbl="revTx" presStyleIdx="4" presStyleCnt="5"/>
      <dgm:spPr/>
    </dgm:pt>
    <dgm:pt modelId="{4BB234E2-03A6-42A3-8BF9-D6EEED7A9113}" type="pres">
      <dgm:prSet presAssocID="{A594E295-7ACF-4DC6-B8A3-2645A851695F}" presName="vert1" presStyleCnt="0"/>
      <dgm:spPr/>
    </dgm:pt>
  </dgm:ptLst>
  <dgm:cxnLst>
    <dgm:cxn modelId="{15077226-7031-49AA-8CC4-AB082536B549}" srcId="{FCEDE8B2-4463-4E8B-9E76-AEA3AE9AA56F}" destId="{D1C1366B-9995-4135-A22C-B06D973394B0}" srcOrd="0" destOrd="0" parTransId="{2CBC710A-AFA4-4161-8C92-ED2A1484ABB9}" sibTransId="{8072AAE8-07A6-4388-A713-93392F9053C5}"/>
    <dgm:cxn modelId="{90CA1A31-1B74-4093-94C1-853AA4D24D37}" type="presOf" srcId="{A4C0F1DD-9951-4822-9B8C-143E1CB33D4B}" destId="{CFBBEEF2-22D4-4191-BCD7-2E4EA7EC00B8}" srcOrd="0" destOrd="0" presId="urn:microsoft.com/office/officeart/2008/layout/LinedList"/>
    <dgm:cxn modelId="{841EBE46-4104-41E5-B6C2-C87CDCF43829}" type="presOf" srcId="{D1C1366B-9995-4135-A22C-B06D973394B0}" destId="{76B7AB36-8301-4866-9A77-CF8014829564}" srcOrd="0" destOrd="0" presId="urn:microsoft.com/office/officeart/2008/layout/LinedList"/>
    <dgm:cxn modelId="{32C6CE6D-3F34-4DBE-A978-345BE425494C}" type="presOf" srcId="{A594E295-7ACF-4DC6-B8A3-2645A851695F}" destId="{E4DDC873-4B4A-4349-A061-C746E54400D1}" srcOrd="0" destOrd="0" presId="urn:microsoft.com/office/officeart/2008/layout/LinedList"/>
    <dgm:cxn modelId="{0FA56583-B5C1-49E0-B17D-A0A853E12FDF}" srcId="{FCEDE8B2-4463-4E8B-9E76-AEA3AE9AA56F}" destId="{078EC425-13B8-4D35-B4A0-AE8C228369CD}" srcOrd="1" destOrd="0" parTransId="{7F4C8CD4-C4B1-40FC-AC66-B3DF7A7AAB90}" sibTransId="{C7A40046-880E-4784-9FA6-EB983D56F9D8}"/>
    <dgm:cxn modelId="{6CFAFB8E-BBF8-4F04-8F54-1561C1407782}" type="presOf" srcId="{FCEDE8B2-4463-4E8B-9E76-AEA3AE9AA56F}" destId="{63B0A369-5C44-48A8-9EEF-93E3D4D20BB2}" srcOrd="0" destOrd="0" presId="urn:microsoft.com/office/officeart/2008/layout/LinedList"/>
    <dgm:cxn modelId="{5FE5DC90-E007-4DE5-92F4-055C81D53361}" srcId="{FCEDE8B2-4463-4E8B-9E76-AEA3AE9AA56F}" destId="{A4C0F1DD-9951-4822-9B8C-143E1CB33D4B}" srcOrd="2" destOrd="0" parTransId="{111CB4B4-C8B3-4105-BB23-A92FABBC6ABA}" sibTransId="{61A818F0-5062-48F9-911D-29CB7DF6C04C}"/>
    <dgm:cxn modelId="{4722679F-1967-4ED7-9B7E-970E46A74957}" type="presOf" srcId="{078EC425-13B8-4D35-B4A0-AE8C228369CD}" destId="{4D7A30A1-90A8-44A3-9EDD-54BE518C9A1D}" srcOrd="0" destOrd="0" presId="urn:microsoft.com/office/officeart/2008/layout/LinedList"/>
    <dgm:cxn modelId="{754730B1-18E6-4E1B-B647-F29F8ED18255}" srcId="{FCEDE8B2-4463-4E8B-9E76-AEA3AE9AA56F}" destId="{E1304CA2-FBA6-4458-9F77-DF2743AAED31}" srcOrd="3" destOrd="0" parTransId="{99CB5189-B371-406C-879D-DDC44992A2BE}" sibTransId="{8341925F-7C2B-4A47-AABB-D9BBDA5DC645}"/>
    <dgm:cxn modelId="{AAC17EB6-85F5-403E-8083-9FBEC3D7317E}" type="presOf" srcId="{E1304CA2-FBA6-4458-9F77-DF2743AAED31}" destId="{37CA0695-3D4F-4341-88DE-CF91A630B537}" srcOrd="0" destOrd="0" presId="urn:microsoft.com/office/officeart/2008/layout/LinedList"/>
    <dgm:cxn modelId="{70D28EBC-6610-4180-9416-233D1F2DCEA2}" srcId="{FCEDE8B2-4463-4E8B-9E76-AEA3AE9AA56F}" destId="{A594E295-7ACF-4DC6-B8A3-2645A851695F}" srcOrd="4" destOrd="0" parTransId="{AE754E6E-8174-4A0C-857B-89B2E9EDB1A8}" sibTransId="{B4ED52AD-7CC9-4407-AE26-928F0DCBBEF2}"/>
    <dgm:cxn modelId="{0A7F0DBC-C0FD-4E74-8335-A1291C77AAE2}" type="presParOf" srcId="{63B0A369-5C44-48A8-9EEF-93E3D4D20BB2}" destId="{32DB8489-3692-4180-A2C8-03C3CCC71B0D}" srcOrd="0" destOrd="0" presId="urn:microsoft.com/office/officeart/2008/layout/LinedList"/>
    <dgm:cxn modelId="{EB66109E-C644-4578-9028-2EC042692ECF}" type="presParOf" srcId="{63B0A369-5C44-48A8-9EEF-93E3D4D20BB2}" destId="{CD6B9A4B-FA76-4539-8039-C364164F6283}" srcOrd="1" destOrd="0" presId="urn:microsoft.com/office/officeart/2008/layout/LinedList"/>
    <dgm:cxn modelId="{EA3C418B-72A7-4BCC-9617-C2D9D092AFDE}" type="presParOf" srcId="{CD6B9A4B-FA76-4539-8039-C364164F6283}" destId="{76B7AB36-8301-4866-9A77-CF8014829564}" srcOrd="0" destOrd="0" presId="urn:microsoft.com/office/officeart/2008/layout/LinedList"/>
    <dgm:cxn modelId="{E9B7208B-27BF-4507-BEA0-E0E05234B611}" type="presParOf" srcId="{CD6B9A4B-FA76-4539-8039-C364164F6283}" destId="{71E90051-D4F6-44BD-ABBB-A37211D51536}" srcOrd="1" destOrd="0" presId="urn:microsoft.com/office/officeart/2008/layout/LinedList"/>
    <dgm:cxn modelId="{183F4019-7115-4A5F-8D37-6131FA03C9D0}" type="presParOf" srcId="{63B0A369-5C44-48A8-9EEF-93E3D4D20BB2}" destId="{49DC7D69-0FCF-40E4-91DC-E5DE817C594E}" srcOrd="2" destOrd="0" presId="urn:microsoft.com/office/officeart/2008/layout/LinedList"/>
    <dgm:cxn modelId="{907458CC-BAA9-4E78-89D5-A4E1C4D9158C}" type="presParOf" srcId="{63B0A369-5C44-48A8-9EEF-93E3D4D20BB2}" destId="{83A41317-037B-4C2B-ADB2-66DD2299FA93}" srcOrd="3" destOrd="0" presId="urn:microsoft.com/office/officeart/2008/layout/LinedList"/>
    <dgm:cxn modelId="{7C7F501B-33CC-4E87-A01D-8A8D09385664}" type="presParOf" srcId="{83A41317-037B-4C2B-ADB2-66DD2299FA93}" destId="{4D7A30A1-90A8-44A3-9EDD-54BE518C9A1D}" srcOrd="0" destOrd="0" presId="urn:microsoft.com/office/officeart/2008/layout/LinedList"/>
    <dgm:cxn modelId="{06B7D7B6-CEBB-458B-8752-4C21C7875CF1}" type="presParOf" srcId="{83A41317-037B-4C2B-ADB2-66DD2299FA93}" destId="{07C9E59A-45DB-4EE1-B929-8D51A41AA2B4}" srcOrd="1" destOrd="0" presId="urn:microsoft.com/office/officeart/2008/layout/LinedList"/>
    <dgm:cxn modelId="{6409D87D-5348-48BB-8493-F098091DFCF1}" type="presParOf" srcId="{63B0A369-5C44-48A8-9EEF-93E3D4D20BB2}" destId="{7F9042FF-08F8-4F7A-8CC4-D503BFCBE756}" srcOrd="4" destOrd="0" presId="urn:microsoft.com/office/officeart/2008/layout/LinedList"/>
    <dgm:cxn modelId="{A1092DDB-5AEF-4547-954E-B39725BAD0B6}" type="presParOf" srcId="{63B0A369-5C44-48A8-9EEF-93E3D4D20BB2}" destId="{019532D1-D03C-44F6-BE41-004C22423AEB}" srcOrd="5" destOrd="0" presId="urn:microsoft.com/office/officeart/2008/layout/LinedList"/>
    <dgm:cxn modelId="{073778B6-6B1C-41A4-9DEC-471D79B3D2A1}" type="presParOf" srcId="{019532D1-D03C-44F6-BE41-004C22423AEB}" destId="{CFBBEEF2-22D4-4191-BCD7-2E4EA7EC00B8}" srcOrd="0" destOrd="0" presId="urn:microsoft.com/office/officeart/2008/layout/LinedList"/>
    <dgm:cxn modelId="{2AB40F34-F4B9-418F-848E-AD6105C6D50D}" type="presParOf" srcId="{019532D1-D03C-44F6-BE41-004C22423AEB}" destId="{51DA8388-D517-4511-A3CE-CD80D074D280}" srcOrd="1" destOrd="0" presId="urn:microsoft.com/office/officeart/2008/layout/LinedList"/>
    <dgm:cxn modelId="{C6EBF964-6167-4532-BD17-30549B46DF16}" type="presParOf" srcId="{63B0A369-5C44-48A8-9EEF-93E3D4D20BB2}" destId="{BAFE40E4-CFD5-48C4-A261-69029485D496}" srcOrd="6" destOrd="0" presId="urn:microsoft.com/office/officeart/2008/layout/LinedList"/>
    <dgm:cxn modelId="{9B32FE9D-8BF4-454C-895F-B84DC5F57ABA}" type="presParOf" srcId="{63B0A369-5C44-48A8-9EEF-93E3D4D20BB2}" destId="{97E60D03-F1F8-4D3A-AC66-CDDDC0B8AA0E}" srcOrd="7" destOrd="0" presId="urn:microsoft.com/office/officeart/2008/layout/LinedList"/>
    <dgm:cxn modelId="{6F6402FB-A721-498E-801F-7EB05F9CE28A}" type="presParOf" srcId="{97E60D03-F1F8-4D3A-AC66-CDDDC0B8AA0E}" destId="{37CA0695-3D4F-4341-88DE-CF91A630B537}" srcOrd="0" destOrd="0" presId="urn:microsoft.com/office/officeart/2008/layout/LinedList"/>
    <dgm:cxn modelId="{EC2E54A4-D6C3-4A9D-BAE0-D404839CB772}" type="presParOf" srcId="{97E60D03-F1F8-4D3A-AC66-CDDDC0B8AA0E}" destId="{B0458A68-F87D-4454-AC3F-4E6F1B138FB7}" srcOrd="1" destOrd="0" presId="urn:microsoft.com/office/officeart/2008/layout/LinedList"/>
    <dgm:cxn modelId="{6EF79CE5-2C81-470E-A487-766162F3E0FB}" type="presParOf" srcId="{63B0A369-5C44-48A8-9EEF-93E3D4D20BB2}" destId="{05A42E94-3023-475F-AC67-C4DC0FCCE058}" srcOrd="8" destOrd="0" presId="urn:microsoft.com/office/officeart/2008/layout/LinedList"/>
    <dgm:cxn modelId="{9DB93B95-3EBA-4E18-B910-54CE1874E802}" type="presParOf" srcId="{63B0A369-5C44-48A8-9EEF-93E3D4D20BB2}" destId="{C7535658-DF73-4642-BF95-ED5AC761B734}" srcOrd="9" destOrd="0" presId="urn:microsoft.com/office/officeart/2008/layout/LinedList"/>
    <dgm:cxn modelId="{336325B1-B846-4A3F-9D51-407483248BE0}" type="presParOf" srcId="{C7535658-DF73-4642-BF95-ED5AC761B734}" destId="{E4DDC873-4B4A-4349-A061-C746E54400D1}" srcOrd="0" destOrd="0" presId="urn:microsoft.com/office/officeart/2008/layout/LinedList"/>
    <dgm:cxn modelId="{10D5FC9D-7E72-45BF-AA97-51BF9F25DF28}" type="presParOf" srcId="{C7535658-DF73-4642-BF95-ED5AC761B734}" destId="{4BB234E2-03A6-42A3-8BF9-D6EEED7A911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63527-E6CA-47CF-9B47-799D7D3747DC}">
      <dsp:nvSpPr>
        <dsp:cNvPr id="0" name=""/>
        <dsp:cNvSpPr/>
      </dsp:nvSpPr>
      <dsp:spPr>
        <a:xfrm>
          <a:off x="0" y="0"/>
          <a:ext cx="63917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ED9CAB-4E28-4F81-BBFF-382862DD4D95}">
      <dsp:nvSpPr>
        <dsp:cNvPr id="0" name=""/>
        <dsp:cNvSpPr/>
      </dsp:nvSpPr>
      <dsp:spPr>
        <a:xfrm>
          <a:off x="0" y="0"/>
          <a:ext cx="63917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Idea &amp; Solution</a:t>
          </a:r>
        </a:p>
      </dsp:txBody>
      <dsp:txXfrm>
        <a:off x="0" y="0"/>
        <a:ext cx="6391712" cy="1384035"/>
      </dsp:txXfrm>
    </dsp:sp>
    <dsp:sp modelId="{8E71BBF6-C54C-4918-90C4-3D9EE50DD61C}">
      <dsp:nvSpPr>
        <dsp:cNvPr id="0" name=""/>
        <dsp:cNvSpPr/>
      </dsp:nvSpPr>
      <dsp:spPr>
        <a:xfrm>
          <a:off x="0" y="1384035"/>
          <a:ext cx="63917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7DA8C-3A77-4371-ABD1-2962D62818B3}">
      <dsp:nvSpPr>
        <dsp:cNvPr id="0" name=""/>
        <dsp:cNvSpPr/>
      </dsp:nvSpPr>
      <dsp:spPr>
        <a:xfrm>
          <a:off x="0" y="1384035"/>
          <a:ext cx="63917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Development Process</a:t>
          </a:r>
        </a:p>
      </dsp:txBody>
      <dsp:txXfrm>
        <a:off x="0" y="1384035"/>
        <a:ext cx="6391712" cy="1384035"/>
      </dsp:txXfrm>
    </dsp:sp>
    <dsp:sp modelId="{5125BA05-73BD-413F-8C75-5D1FCC28AD75}">
      <dsp:nvSpPr>
        <dsp:cNvPr id="0" name=""/>
        <dsp:cNvSpPr/>
      </dsp:nvSpPr>
      <dsp:spPr>
        <a:xfrm>
          <a:off x="0" y="2768070"/>
          <a:ext cx="63917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FC373-84C2-4A0F-819B-57AEAF573DAB}">
      <dsp:nvSpPr>
        <dsp:cNvPr id="0" name=""/>
        <dsp:cNvSpPr/>
      </dsp:nvSpPr>
      <dsp:spPr>
        <a:xfrm>
          <a:off x="0" y="2768070"/>
          <a:ext cx="63917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Demo &amp; Result</a:t>
          </a:r>
        </a:p>
      </dsp:txBody>
      <dsp:txXfrm>
        <a:off x="0" y="2768070"/>
        <a:ext cx="6391712" cy="1384035"/>
      </dsp:txXfrm>
    </dsp:sp>
    <dsp:sp modelId="{3F27181E-4770-4DA8-AF95-12BE6CB502FC}">
      <dsp:nvSpPr>
        <dsp:cNvPr id="0" name=""/>
        <dsp:cNvSpPr/>
      </dsp:nvSpPr>
      <dsp:spPr>
        <a:xfrm>
          <a:off x="0" y="4152105"/>
          <a:ext cx="63917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80E788-B7F9-4368-A037-381B0CC9841C}">
      <dsp:nvSpPr>
        <dsp:cNvPr id="0" name=""/>
        <dsp:cNvSpPr/>
      </dsp:nvSpPr>
      <dsp:spPr>
        <a:xfrm>
          <a:off x="0" y="4152105"/>
          <a:ext cx="63917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Assessment &amp; Conclusion</a:t>
          </a:r>
        </a:p>
      </dsp:txBody>
      <dsp:txXfrm>
        <a:off x="0" y="4152105"/>
        <a:ext cx="6391712" cy="13840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096FF-0EC4-41AA-99DB-7CFFEB75DA1D}">
      <dsp:nvSpPr>
        <dsp:cNvPr id="0" name=""/>
        <dsp:cNvSpPr/>
      </dsp:nvSpPr>
      <dsp:spPr>
        <a:xfrm>
          <a:off x="328359" y="184621"/>
          <a:ext cx="1254583" cy="125458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C585B1-6715-4797-814F-864DD0885413}">
      <dsp:nvSpPr>
        <dsp:cNvPr id="0" name=""/>
        <dsp:cNvSpPr/>
      </dsp:nvSpPr>
      <dsp:spPr>
        <a:xfrm>
          <a:off x="515862" y="393138"/>
          <a:ext cx="825385" cy="8253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01C2D-8F5A-4881-8B43-C640DE0D7D27}">
      <dsp:nvSpPr>
        <dsp:cNvPr id="0" name=""/>
        <dsp:cNvSpPr/>
      </dsp:nvSpPr>
      <dsp:spPr>
        <a:xfrm>
          <a:off x="1612649" y="430350"/>
          <a:ext cx="2527692" cy="67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Home Automation System</a:t>
          </a:r>
        </a:p>
      </dsp:txBody>
      <dsp:txXfrm>
        <a:off x="1612649" y="430350"/>
        <a:ext cx="2527692" cy="677911"/>
      </dsp:txXfrm>
    </dsp:sp>
    <dsp:sp modelId="{4FF81830-90FC-417D-A46C-4F9A06DE5929}">
      <dsp:nvSpPr>
        <dsp:cNvPr id="0" name=""/>
        <dsp:cNvSpPr/>
      </dsp:nvSpPr>
      <dsp:spPr>
        <a:xfrm>
          <a:off x="5088237" y="203141"/>
          <a:ext cx="1254583" cy="125458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88899-3285-4A78-A086-AE72EFFF0F6C}">
      <dsp:nvSpPr>
        <dsp:cNvPr id="0" name=""/>
        <dsp:cNvSpPr/>
      </dsp:nvSpPr>
      <dsp:spPr>
        <a:xfrm>
          <a:off x="5302836" y="407151"/>
          <a:ext cx="825385" cy="8253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A3EA9-4652-4F67-BD68-31564D488EDD}">
      <dsp:nvSpPr>
        <dsp:cNvPr id="0" name=""/>
        <dsp:cNvSpPr/>
      </dsp:nvSpPr>
      <dsp:spPr>
        <a:xfrm>
          <a:off x="6414796" y="357671"/>
          <a:ext cx="3663983" cy="990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Intelligent system, capable of remote monitoring and control via Internet</a:t>
          </a:r>
        </a:p>
      </dsp:txBody>
      <dsp:txXfrm>
        <a:off x="6414796" y="357671"/>
        <a:ext cx="3663983" cy="990360"/>
      </dsp:txXfrm>
    </dsp:sp>
    <dsp:sp modelId="{670FD917-A7AE-4DC2-BF05-E5C5AFEE898F}">
      <dsp:nvSpPr>
        <dsp:cNvPr id="0" name=""/>
        <dsp:cNvSpPr/>
      </dsp:nvSpPr>
      <dsp:spPr>
        <a:xfrm>
          <a:off x="259978" y="1867420"/>
          <a:ext cx="1254583" cy="125458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DC28A4-2239-4ABC-A393-F60034C7C7F2}">
      <dsp:nvSpPr>
        <dsp:cNvPr id="0" name=""/>
        <dsp:cNvSpPr/>
      </dsp:nvSpPr>
      <dsp:spPr>
        <a:xfrm>
          <a:off x="474577" y="2082024"/>
          <a:ext cx="825385" cy="8253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24C28C-886B-47A4-9D9C-B477FE23D0B5}">
      <dsp:nvSpPr>
        <dsp:cNvPr id="0" name=""/>
        <dsp:cNvSpPr/>
      </dsp:nvSpPr>
      <dsp:spPr>
        <a:xfrm>
          <a:off x="1585532" y="2077630"/>
          <a:ext cx="2529865" cy="950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Compact, fully-feature modular product</a:t>
          </a:r>
        </a:p>
      </dsp:txBody>
      <dsp:txXfrm>
        <a:off x="1585532" y="2077630"/>
        <a:ext cx="2529865" cy="950750"/>
      </dsp:txXfrm>
    </dsp:sp>
    <dsp:sp modelId="{C656586E-3A58-4351-938B-24BB23104D17}">
      <dsp:nvSpPr>
        <dsp:cNvPr id="0" name=""/>
        <dsp:cNvSpPr/>
      </dsp:nvSpPr>
      <dsp:spPr>
        <a:xfrm>
          <a:off x="5080890" y="1825993"/>
          <a:ext cx="1254583" cy="125458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FEDE59-8BAF-4AE8-817D-2B8FBD129C07}">
      <dsp:nvSpPr>
        <dsp:cNvPr id="0" name=""/>
        <dsp:cNvSpPr/>
      </dsp:nvSpPr>
      <dsp:spPr>
        <a:xfrm>
          <a:off x="5295493" y="2040585"/>
          <a:ext cx="825385" cy="8253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90373-3F3B-4B78-95E0-154F8C135A64}">
      <dsp:nvSpPr>
        <dsp:cNvPr id="0" name=""/>
        <dsp:cNvSpPr/>
      </dsp:nvSpPr>
      <dsp:spPr>
        <a:xfrm>
          <a:off x="6517584" y="2061445"/>
          <a:ext cx="2549791" cy="92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Easy to install, setup and maintain</a:t>
          </a:r>
        </a:p>
      </dsp:txBody>
      <dsp:txXfrm>
        <a:off x="6517584" y="2061445"/>
        <a:ext cx="2549791" cy="921241"/>
      </dsp:txXfrm>
    </dsp:sp>
    <dsp:sp modelId="{3B3D2097-3504-4B40-9BA4-0D248882F737}">
      <dsp:nvSpPr>
        <dsp:cNvPr id="0" name=""/>
        <dsp:cNvSpPr/>
      </dsp:nvSpPr>
      <dsp:spPr>
        <a:xfrm>
          <a:off x="183613" y="3322286"/>
          <a:ext cx="1252726" cy="125458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89150-7FA7-4548-9A72-F2A21EEB99C2}">
      <dsp:nvSpPr>
        <dsp:cNvPr id="0" name=""/>
        <dsp:cNvSpPr/>
      </dsp:nvSpPr>
      <dsp:spPr>
        <a:xfrm>
          <a:off x="398492" y="3538097"/>
          <a:ext cx="822959" cy="8229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88DF3-A052-425E-92C2-A51939B0F9BA}">
      <dsp:nvSpPr>
        <dsp:cNvPr id="0" name=""/>
        <dsp:cNvSpPr/>
      </dsp:nvSpPr>
      <dsp:spPr>
        <a:xfrm>
          <a:off x="1592815" y="3619584"/>
          <a:ext cx="3026727" cy="677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User can self-configure basic setting</a:t>
          </a:r>
        </a:p>
      </dsp:txBody>
      <dsp:txXfrm>
        <a:off x="1592815" y="3619584"/>
        <a:ext cx="3026727" cy="6779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FC7EB-080A-4A70-9EEC-0B307A7FEEDF}">
      <dsp:nvSpPr>
        <dsp:cNvPr id="0" name=""/>
        <dsp:cNvSpPr/>
      </dsp:nvSpPr>
      <dsp:spPr>
        <a:xfrm>
          <a:off x="255632" y="77342"/>
          <a:ext cx="1728714" cy="17287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62F1E-3DB4-4571-8CD4-4DD32A47061C}">
      <dsp:nvSpPr>
        <dsp:cNvPr id="0" name=""/>
        <dsp:cNvSpPr/>
      </dsp:nvSpPr>
      <dsp:spPr>
        <a:xfrm>
          <a:off x="601377" y="423087"/>
          <a:ext cx="1037225" cy="10372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39D61-1864-4690-99B3-48A6EF148430}">
      <dsp:nvSpPr>
        <dsp:cNvPr id="0" name=""/>
        <dsp:cNvSpPr/>
      </dsp:nvSpPr>
      <dsp:spPr>
        <a:xfrm>
          <a:off x="2281195" y="340568"/>
          <a:ext cx="2976608" cy="126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Visualize environmental parameters</a:t>
          </a:r>
        </a:p>
      </dsp:txBody>
      <dsp:txXfrm>
        <a:off x="2281195" y="340568"/>
        <a:ext cx="2976608" cy="1262803"/>
      </dsp:txXfrm>
    </dsp:sp>
    <dsp:sp modelId="{2DE14A79-18D1-46FB-80F6-4BEBCB9888EA}">
      <dsp:nvSpPr>
        <dsp:cNvPr id="0" name=""/>
        <dsp:cNvSpPr/>
      </dsp:nvSpPr>
      <dsp:spPr>
        <a:xfrm>
          <a:off x="5517251" y="77342"/>
          <a:ext cx="1728209" cy="17287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4EB40-B15D-4703-AA44-F992A3361DE9}">
      <dsp:nvSpPr>
        <dsp:cNvPr id="0" name=""/>
        <dsp:cNvSpPr/>
      </dsp:nvSpPr>
      <dsp:spPr>
        <a:xfrm>
          <a:off x="5864721" y="425065"/>
          <a:ext cx="1033270" cy="10332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B1592-2936-4BAD-B88A-2E2B53E50CD9}">
      <dsp:nvSpPr>
        <dsp:cNvPr id="0" name=""/>
        <dsp:cNvSpPr/>
      </dsp:nvSpPr>
      <dsp:spPr>
        <a:xfrm>
          <a:off x="7283359" y="310298"/>
          <a:ext cx="2976608" cy="126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Control devices and monitor their real-time status</a:t>
          </a:r>
        </a:p>
      </dsp:txBody>
      <dsp:txXfrm>
        <a:off x="7283359" y="310298"/>
        <a:ext cx="2976608" cy="1262803"/>
      </dsp:txXfrm>
    </dsp:sp>
    <dsp:sp modelId="{E7A7006B-D5A5-4475-91AD-F44C35A4E413}">
      <dsp:nvSpPr>
        <dsp:cNvPr id="0" name=""/>
        <dsp:cNvSpPr/>
      </dsp:nvSpPr>
      <dsp:spPr>
        <a:xfrm>
          <a:off x="255632" y="2545785"/>
          <a:ext cx="1728209" cy="17282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F3207-881E-4CE7-8309-A96210D1297B}">
      <dsp:nvSpPr>
        <dsp:cNvPr id="0" name=""/>
        <dsp:cNvSpPr/>
      </dsp:nvSpPr>
      <dsp:spPr>
        <a:xfrm>
          <a:off x="603102" y="2893255"/>
          <a:ext cx="1033270" cy="10332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D899D-4A2A-493F-8E98-6F743826B3A1}">
      <dsp:nvSpPr>
        <dsp:cNvPr id="0" name=""/>
        <dsp:cNvSpPr/>
      </dsp:nvSpPr>
      <dsp:spPr>
        <a:xfrm>
          <a:off x="2021739" y="2778488"/>
          <a:ext cx="2976608" cy="126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User management</a:t>
          </a:r>
        </a:p>
      </dsp:txBody>
      <dsp:txXfrm>
        <a:off x="2021739" y="2778488"/>
        <a:ext cx="2976608" cy="1262803"/>
      </dsp:txXfrm>
    </dsp:sp>
    <dsp:sp modelId="{A521E474-C6D4-40BA-AC27-974635049464}">
      <dsp:nvSpPr>
        <dsp:cNvPr id="0" name=""/>
        <dsp:cNvSpPr/>
      </dsp:nvSpPr>
      <dsp:spPr>
        <a:xfrm>
          <a:off x="5516999" y="2545785"/>
          <a:ext cx="1728209" cy="17282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56483-F48D-472D-9E46-65FF8F62415A}">
      <dsp:nvSpPr>
        <dsp:cNvPr id="0" name=""/>
        <dsp:cNvSpPr/>
      </dsp:nvSpPr>
      <dsp:spPr>
        <a:xfrm>
          <a:off x="5864469" y="2893255"/>
          <a:ext cx="1033270" cy="10332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1981B-D1A0-4F2E-9F07-EB6DBA836EB6}">
      <dsp:nvSpPr>
        <dsp:cNvPr id="0" name=""/>
        <dsp:cNvSpPr/>
      </dsp:nvSpPr>
      <dsp:spPr>
        <a:xfrm>
          <a:off x="7283106" y="2778488"/>
          <a:ext cx="2976608" cy="1262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Store and manage data</a:t>
          </a:r>
        </a:p>
      </dsp:txBody>
      <dsp:txXfrm>
        <a:off x="7283106" y="2778488"/>
        <a:ext cx="2976608" cy="12628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B8489-3692-4180-A2C8-03C3CCC71B0D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B7AB36-8301-4866-9A77-CF8014829564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Comprehensive IoT system for smart home</a:t>
          </a:r>
        </a:p>
      </dsp:txBody>
      <dsp:txXfrm>
        <a:off x="0" y="531"/>
        <a:ext cx="10515600" cy="870055"/>
      </dsp:txXfrm>
    </dsp:sp>
    <dsp:sp modelId="{49DC7D69-0FCF-40E4-91DC-E5DE817C594E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7A30A1-90A8-44A3-9EDD-54BE518C9A1D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The system meets the specified criteria</a:t>
          </a:r>
        </a:p>
      </dsp:txBody>
      <dsp:txXfrm>
        <a:off x="0" y="870586"/>
        <a:ext cx="10515600" cy="870055"/>
      </dsp:txXfrm>
    </dsp:sp>
    <dsp:sp modelId="{7F9042FF-08F8-4F7A-8CC4-D503BFCBE756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BEEF2-22D4-4191-BCD7-2E4EA7EC00B8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Compatible with or replace standard household outlets</a:t>
          </a:r>
        </a:p>
      </dsp:txBody>
      <dsp:txXfrm>
        <a:off x="0" y="1740641"/>
        <a:ext cx="10515600" cy="870055"/>
      </dsp:txXfrm>
    </dsp:sp>
    <dsp:sp modelId="{BAFE40E4-CFD5-48C4-A261-69029485D496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A0695-3D4F-4341-88DE-CF91A630B537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Easy of use and management</a:t>
          </a:r>
        </a:p>
      </dsp:txBody>
      <dsp:txXfrm>
        <a:off x="0" y="2610696"/>
        <a:ext cx="10515600" cy="870055"/>
      </dsp:txXfrm>
    </dsp:sp>
    <dsp:sp modelId="{05A42E94-3023-475F-AC67-C4DC0FCCE058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DDC873-4B4A-4349-A061-C746E54400D1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Facial recognition accuracy reaches 98%</a:t>
          </a:r>
        </a:p>
      </dsp:txBody>
      <dsp:txXfrm>
        <a:off x="0" y="3480751"/>
        <a:ext cx="10515600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5FB5D-B70D-4EB1-A60A-1FD60200242D}" type="datetimeFigureOut">
              <a:rPr lang="vi-VN" smtClean="0"/>
              <a:t>22/09/2023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2179-2742-4AEE-98A3-B1434720EBE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164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D2179-2742-4AEE-98A3-B1434720EBE7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698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D2179-2742-4AEE-98A3-B1434720EBE7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50523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451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D2179-2742-4AEE-98A3-B1434720EBE7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3695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D2179-2742-4AEE-98A3-B1434720EBE7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13036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D2179-2742-4AEE-98A3-B1434720EBE7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43466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D2179-2742-4AEE-98A3-B1434720EBE7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73667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D2179-2742-4AEE-98A3-B1434720EBE7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45485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D2179-2742-4AEE-98A3-B1434720EBE7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748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08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D2179-2742-4AEE-98A3-B1434720EBE7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728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58AF-8232-2163-B390-E7C8827A1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A7BE20-F92E-72D8-22D6-7C03A7E06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72BE1-D49C-42B7-E544-29B84A3B9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A82-CD6B-40B6-BC75-AA1BBEF9F5D1}" type="datetimeFigureOut">
              <a:rPr lang="vi-VN" smtClean="0"/>
              <a:t>22/09/2023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0382-C62A-0027-1340-7EE49C0C9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3EE44-D451-A556-7C4A-2DBE6550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6947-144C-4D98-A92C-2826851603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48826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D30B-4FE7-56A8-6087-CD27A72A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FFD77-B264-F1A7-A42F-F304931C0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73D73-8951-9674-9FA1-AB0C722E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A82-CD6B-40B6-BC75-AA1BBEF9F5D1}" type="datetimeFigureOut">
              <a:rPr lang="vi-VN" smtClean="0"/>
              <a:t>22/09/2023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96D66-046F-1D95-099A-9CEDF7F74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EDE5B-2A3C-F170-B18A-EC12BDFC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6947-144C-4D98-A92C-2826851603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4396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28B1B4-0E22-3C8B-0C30-CB21F85157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4BC0B7-41B3-ACF6-D529-BA3A23F70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62F9B-869C-E7F4-565B-3255BF2D6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A82-CD6B-40B6-BC75-AA1BBEF9F5D1}" type="datetimeFigureOut">
              <a:rPr lang="vi-VN" smtClean="0"/>
              <a:t>22/09/2023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9065F-1464-7326-1E33-EC280EBC3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DA4AA-ECC1-8D14-4CA8-23827F5C0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6947-144C-4D98-A92C-2826851603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21158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9144268" y="3666967"/>
            <a:ext cx="5985881" cy="6009548"/>
          </a:xfrm>
          <a:custGeom>
            <a:avLst/>
            <a:gdLst/>
            <a:ahLst/>
            <a:cxnLst/>
            <a:rect l="l" t="t" r="r" b="b"/>
            <a:pathLst>
              <a:path w="53969" h="54184" extrusionOk="0">
                <a:moveTo>
                  <a:pt x="26985" y="13177"/>
                </a:moveTo>
                <a:cubicBezTo>
                  <a:pt x="34640" y="13177"/>
                  <a:pt x="40845" y="19406"/>
                  <a:pt x="40845" y="27092"/>
                </a:cubicBezTo>
                <a:cubicBezTo>
                  <a:pt x="40845" y="34777"/>
                  <a:pt x="34640" y="41007"/>
                  <a:pt x="26985" y="41007"/>
                </a:cubicBezTo>
                <a:cubicBezTo>
                  <a:pt x="19330" y="41007"/>
                  <a:pt x="13124" y="34777"/>
                  <a:pt x="13124" y="27092"/>
                </a:cubicBezTo>
                <a:cubicBezTo>
                  <a:pt x="13124" y="19406"/>
                  <a:pt x="19330" y="13177"/>
                  <a:pt x="26985" y="13177"/>
                </a:cubicBezTo>
                <a:close/>
                <a:moveTo>
                  <a:pt x="26985" y="0"/>
                </a:moveTo>
                <a:cubicBezTo>
                  <a:pt x="12081" y="0"/>
                  <a:pt x="0" y="12130"/>
                  <a:pt x="0" y="27092"/>
                </a:cubicBezTo>
                <a:cubicBezTo>
                  <a:pt x="0" y="42054"/>
                  <a:pt x="12081" y="54184"/>
                  <a:pt x="26985" y="54184"/>
                </a:cubicBezTo>
                <a:cubicBezTo>
                  <a:pt x="41887" y="54184"/>
                  <a:pt x="53968" y="42054"/>
                  <a:pt x="53968" y="27092"/>
                </a:cubicBezTo>
                <a:cubicBezTo>
                  <a:pt x="53968" y="12130"/>
                  <a:pt x="41887" y="0"/>
                  <a:pt x="26985" y="0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 rot="-5400000">
            <a:off x="300517" y="-300517"/>
            <a:ext cx="3818572" cy="4419600"/>
          </a:xfrm>
          <a:custGeom>
            <a:avLst/>
            <a:gdLst/>
            <a:ahLst/>
            <a:cxnLst/>
            <a:rect l="l" t="t" r="r" b="b"/>
            <a:pathLst>
              <a:path w="36081" h="41760" extrusionOk="0">
                <a:moveTo>
                  <a:pt x="1" y="0"/>
                </a:moveTo>
                <a:cubicBezTo>
                  <a:pt x="393" y="1188"/>
                  <a:pt x="1158" y="2253"/>
                  <a:pt x="2246" y="3123"/>
                </a:cubicBezTo>
                <a:cubicBezTo>
                  <a:pt x="4217" y="4699"/>
                  <a:pt x="6771" y="5553"/>
                  <a:pt x="9246" y="5903"/>
                </a:cubicBezTo>
                <a:cubicBezTo>
                  <a:pt x="14129" y="6592"/>
                  <a:pt x="20400" y="5345"/>
                  <a:pt x="24264" y="9159"/>
                </a:cubicBezTo>
                <a:cubicBezTo>
                  <a:pt x="26738" y="11599"/>
                  <a:pt x="27248" y="14890"/>
                  <a:pt x="27050" y="18216"/>
                </a:cubicBezTo>
                <a:cubicBezTo>
                  <a:pt x="26717" y="23824"/>
                  <a:pt x="24389" y="29410"/>
                  <a:pt x="26493" y="34967"/>
                </a:cubicBezTo>
                <a:cubicBezTo>
                  <a:pt x="27409" y="37384"/>
                  <a:pt x="29101" y="39517"/>
                  <a:pt x="31434" y="40686"/>
                </a:cubicBezTo>
                <a:cubicBezTo>
                  <a:pt x="32905" y="41424"/>
                  <a:pt x="34485" y="41749"/>
                  <a:pt x="36081" y="41760"/>
                </a:cubicBezTo>
                <a:lnTo>
                  <a:pt x="36081" y="0"/>
                </a:ln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 rot="5400000">
            <a:off x="9995599" y="-830516"/>
            <a:ext cx="2485852" cy="2471819"/>
          </a:xfrm>
          <a:custGeom>
            <a:avLst/>
            <a:gdLst/>
            <a:ahLst/>
            <a:cxnLst/>
            <a:rect l="l" t="t" r="r" b="b"/>
            <a:pathLst>
              <a:path w="41093" h="40861" extrusionOk="0">
                <a:moveTo>
                  <a:pt x="0" y="1"/>
                </a:moveTo>
                <a:lnTo>
                  <a:pt x="0" y="40861"/>
                </a:lnTo>
                <a:lnTo>
                  <a:pt x="1361" y="40861"/>
                </a:lnTo>
                <a:cubicBezTo>
                  <a:pt x="23304" y="40861"/>
                  <a:pt x="41092" y="23072"/>
                  <a:pt x="41092" y="1128"/>
                </a:cubicBezTo>
                <a:cubicBezTo>
                  <a:pt x="41092" y="751"/>
                  <a:pt x="41087" y="376"/>
                  <a:pt x="41076" y="1"/>
                </a:cubicBezTo>
                <a:close/>
              </a:path>
            </a:pathLst>
          </a:custGeom>
          <a:solidFill>
            <a:srgbClr val="FFFFFF">
              <a:alpha val="281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60154" y="548055"/>
            <a:ext cx="10271693" cy="14282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>
                <a:solidFill>
                  <a:srgbClr val="002060"/>
                </a:solidFill>
                <a:latin typeface="SVN-Bio Sans" panose="020B0506020202040204" pitchFamily="34" charset="0"/>
                <a:ea typeface="SVN-Bio Sans" panose="020B0506020202040204" pitchFamily="34" charset="0"/>
                <a:cs typeface="SVN-Bio Sans" panose="020B0506020202040204" pitchFamily="34" charset="0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 hasCustomPrompt="1"/>
          </p:nvPr>
        </p:nvSpPr>
        <p:spPr>
          <a:xfrm>
            <a:off x="953466" y="2222090"/>
            <a:ext cx="10271693" cy="3922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3970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10000"/>
                </a:schemeClr>
              </a:buClr>
              <a:buSzPct val="72000"/>
              <a:buFont typeface="Arial" panose="020B0604020202020204" pitchFamily="34" charset="0"/>
              <a:buNone/>
              <a:defRPr sz="2133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433667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E094-1F85-9B16-024E-FD698A2B8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F8EE3-064E-9A86-F0C2-D7BC10CE6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FAEB1-A6D8-EFBE-DE3F-945EE1037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A82-CD6B-40B6-BC75-AA1BBEF9F5D1}" type="datetimeFigureOut">
              <a:rPr lang="vi-VN" smtClean="0"/>
              <a:t>22/09/2023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743F-29CF-E73C-744F-6FF83FC6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F958B-AF0E-7052-25F9-7F674427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6947-144C-4D98-A92C-2826851603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55281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3324-634D-86C2-9F78-B8540FA39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5A33C-42A9-13EE-B47F-37B36DA16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4DF9A-0691-FECB-8C12-E135BBFF6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A82-CD6B-40B6-BC75-AA1BBEF9F5D1}" type="datetimeFigureOut">
              <a:rPr lang="vi-VN" smtClean="0"/>
              <a:t>22/09/2023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AAE5B-0C41-BC1E-5489-C9B98985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72E91-4ECC-CEE3-17C8-C198BE827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6947-144C-4D98-A92C-2826851603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9110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A8F6D-1AB8-F4BD-563A-D60C7A3D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0FB8C-912F-01B2-166E-9FCC264C3D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A6995-C1D9-F528-1211-BE58029E1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FD8D9-E3DB-BC53-1200-F7F4C09C5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A82-CD6B-40B6-BC75-AA1BBEF9F5D1}" type="datetimeFigureOut">
              <a:rPr lang="vi-VN" smtClean="0"/>
              <a:t>22/09/2023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B3DA0-7A0D-115E-FA3E-C031F465E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5BA47-46AA-FC3F-E8A3-BAB13E2A4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6947-144C-4D98-A92C-2826851603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46550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7D52-8FD5-0CDB-E783-D095A60BF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20E5C-160C-2F1A-E917-59DAA4A1F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C84C8-94FA-8701-93D0-45FEFD3FC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AC277-E8B7-CC5B-12DA-92659331A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CA93DB-49FC-B0C9-3FFB-29B7CF80A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833645-BE21-B97B-A311-AF5FE55A8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A82-CD6B-40B6-BC75-AA1BBEF9F5D1}" type="datetimeFigureOut">
              <a:rPr lang="vi-VN" smtClean="0"/>
              <a:t>22/09/2023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ECBD23-1BE3-2365-A71A-C002710BD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E350E-96B5-7382-8026-C22D43E9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6947-144C-4D98-A92C-2826851603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95796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312B2-B7DE-ECB0-344A-D40F20CD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1E6BCE-9CBC-EB3B-B65D-094F5264B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A82-CD6B-40B6-BC75-AA1BBEF9F5D1}" type="datetimeFigureOut">
              <a:rPr lang="vi-VN" smtClean="0"/>
              <a:t>22/09/2023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CD709-59EB-4573-72D8-BBA16D6E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CA0BD-BAB5-667C-7E23-0CF44A48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6947-144C-4D98-A92C-2826851603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0679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7A7EFA-DDC2-F4CE-5853-894612851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A82-CD6B-40B6-BC75-AA1BBEF9F5D1}" type="datetimeFigureOut">
              <a:rPr lang="vi-VN" smtClean="0"/>
              <a:t>22/09/2023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2740E-87D8-6EE1-ECFA-B332E1B0F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9D0C8-A0C3-059F-5FB3-F64BFF36E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6947-144C-4D98-A92C-2826851603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8162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E648-E7E4-1595-910E-CD55875FD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8EE95-84BF-DF61-E42B-9C7199EAF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ED906-912D-9BCB-F2BB-7F7F91FB3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F3640-D9CF-26DF-46AF-B749FC921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A82-CD6B-40B6-BC75-AA1BBEF9F5D1}" type="datetimeFigureOut">
              <a:rPr lang="vi-VN" smtClean="0"/>
              <a:t>22/09/2023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59870-1A1A-4B59-53EB-EC82C94A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19BCE-1466-D8FA-B061-3C0E4EBD2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6947-144C-4D98-A92C-2826851603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8711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C5F5-8DD4-71E5-DD2B-78C2D2386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B7C42D-3A15-527A-65D4-9EFADB44F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964B8-6A5B-5132-AFA9-0E1061CB3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EC1D7-CAD6-3144-1D08-FA7D32D57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8CA82-CD6B-40B6-BC75-AA1BBEF9F5D1}" type="datetimeFigureOut">
              <a:rPr lang="vi-VN" smtClean="0"/>
              <a:t>22/09/2023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5D69-F73F-2E5A-D5DA-22F352D2B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3F8D7-5F9A-82AD-46EB-AFEF062B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56947-144C-4D98-A92C-28268516035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400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32AB9">
                <a:alpha val="8627"/>
                <a:lumMod val="99000"/>
                <a:lumOff val="1000"/>
              </a:srgbClr>
            </a:gs>
            <a:gs pos="74000">
              <a:srgbClr val="FEAAC4">
                <a:alpha val="46667"/>
                <a:lumMod val="98000"/>
                <a:lumOff val="2000"/>
              </a:srgbClr>
            </a:gs>
            <a:gs pos="100000">
              <a:srgbClr val="FFD38B">
                <a:alpha val="17647"/>
              </a:srgbClr>
            </a:gs>
          </a:gsLst>
          <a:lin ang="2700006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1D74C4-2793-45C9-861E-3B173BB8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C00D1-9DA4-CAD2-65FE-D238A163A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8E73A-87F9-681A-F1A1-7EFD70DBB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8CA82-CD6B-40B6-BC75-AA1BBEF9F5D1}" type="datetimeFigureOut">
              <a:rPr lang="vi-VN" smtClean="0"/>
              <a:t>22/09/2023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8614C-8CD5-3CF7-93A8-CFEF13EC0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A68B9-FC19-765C-1329-457C2252E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56947-144C-4D98-A92C-282685160359}" type="slidenum">
              <a:rPr lang="vi-VN" smtClean="0"/>
              <a:t>‹#›</a:t>
            </a:fld>
            <a:endParaRPr lang="vi-VN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8DDF31-0F32-BCA2-A682-CB32E82C7A69}"/>
              </a:ext>
            </a:extLst>
          </p:cNvPr>
          <p:cNvGrpSpPr/>
          <p:nvPr userDrawn="1"/>
        </p:nvGrpSpPr>
        <p:grpSpPr>
          <a:xfrm>
            <a:off x="10753574" y="5817936"/>
            <a:ext cx="893773" cy="674939"/>
            <a:chOff x="10283057" y="5414517"/>
            <a:chExt cx="893773" cy="674939"/>
          </a:xfrm>
        </p:grpSpPr>
        <p:sp>
          <p:nvSpPr>
            <p:cNvPr id="40" name="Google Shape;470;p58">
              <a:extLst>
                <a:ext uri="{FF2B5EF4-FFF2-40B4-BE49-F238E27FC236}">
                  <a16:creationId xmlns:a16="http://schemas.microsoft.com/office/drawing/2014/main" id="{AC1F1652-7392-B46D-92D5-7FA81471037B}"/>
                </a:ext>
              </a:extLst>
            </p:cNvPr>
            <p:cNvSpPr/>
            <p:nvPr/>
          </p:nvSpPr>
          <p:spPr>
            <a:xfrm>
              <a:off x="10283057" y="5414517"/>
              <a:ext cx="290691" cy="290691"/>
            </a:xfrm>
            <a:custGeom>
              <a:avLst/>
              <a:gdLst/>
              <a:ahLst/>
              <a:cxnLst/>
              <a:rect l="l" t="t" r="r" b="b"/>
              <a:pathLst>
                <a:path w="5720" h="5720" extrusionOk="0">
                  <a:moveTo>
                    <a:pt x="5720" y="2860"/>
                  </a:moveTo>
                  <a:cubicBezTo>
                    <a:pt x="5720" y="4440"/>
                    <a:pt x="4439" y="5719"/>
                    <a:pt x="2860" y="5719"/>
                  </a:cubicBezTo>
                  <a:cubicBezTo>
                    <a:pt x="1281" y="5719"/>
                    <a:pt x="0" y="4440"/>
                    <a:pt x="0" y="2860"/>
                  </a:cubicBezTo>
                  <a:cubicBezTo>
                    <a:pt x="0" y="1281"/>
                    <a:pt x="1281" y="1"/>
                    <a:pt x="2860" y="1"/>
                  </a:cubicBezTo>
                  <a:cubicBezTo>
                    <a:pt x="4439" y="1"/>
                    <a:pt x="5720" y="1281"/>
                    <a:pt x="5720" y="2860"/>
                  </a:cubicBezTo>
                  <a:close/>
                </a:path>
              </a:pathLst>
            </a:custGeom>
            <a:gradFill>
              <a:gsLst>
                <a:gs pos="0">
                  <a:srgbClr val="78F0F9"/>
                </a:gs>
                <a:gs pos="100000">
                  <a:srgbClr val="C954F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471;p58">
              <a:extLst>
                <a:ext uri="{FF2B5EF4-FFF2-40B4-BE49-F238E27FC236}">
                  <a16:creationId xmlns:a16="http://schemas.microsoft.com/office/drawing/2014/main" id="{A464B6AC-C105-D818-1C74-34322D3C9088}"/>
                </a:ext>
              </a:extLst>
            </p:cNvPr>
            <p:cNvSpPr/>
            <p:nvPr/>
          </p:nvSpPr>
          <p:spPr>
            <a:xfrm>
              <a:off x="10674171" y="5586797"/>
              <a:ext cx="502659" cy="502659"/>
            </a:xfrm>
            <a:custGeom>
              <a:avLst/>
              <a:gdLst/>
              <a:ahLst/>
              <a:cxnLst/>
              <a:rect l="l" t="t" r="r" b="b"/>
              <a:pathLst>
                <a:path w="5671" h="5671" extrusionOk="0">
                  <a:moveTo>
                    <a:pt x="2836" y="0"/>
                  </a:moveTo>
                  <a:cubicBezTo>
                    <a:pt x="1270" y="0"/>
                    <a:pt x="1" y="1269"/>
                    <a:pt x="1" y="2835"/>
                  </a:cubicBezTo>
                  <a:cubicBezTo>
                    <a:pt x="1" y="4401"/>
                    <a:pt x="1270" y="5670"/>
                    <a:pt x="2836" y="5670"/>
                  </a:cubicBezTo>
                  <a:cubicBezTo>
                    <a:pt x="4402" y="5670"/>
                    <a:pt x="5671" y="4401"/>
                    <a:pt x="5671" y="2835"/>
                  </a:cubicBezTo>
                  <a:cubicBezTo>
                    <a:pt x="5671" y="1269"/>
                    <a:pt x="4402" y="0"/>
                    <a:pt x="2836" y="0"/>
                  </a:cubicBezTo>
                  <a:close/>
                  <a:moveTo>
                    <a:pt x="2836" y="3409"/>
                  </a:moveTo>
                  <a:cubicBezTo>
                    <a:pt x="2603" y="3409"/>
                    <a:pt x="2395" y="3269"/>
                    <a:pt x="2306" y="3055"/>
                  </a:cubicBezTo>
                  <a:cubicBezTo>
                    <a:pt x="2217" y="2841"/>
                    <a:pt x="2266" y="2595"/>
                    <a:pt x="2431" y="2430"/>
                  </a:cubicBezTo>
                  <a:cubicBezTo>
                    <a:pt x="2594" y="2267"/>
                    <a:pt x="2840" y="2217"/>
                    <a:pt x="3055" y="2306"/>
                  </a:cubicBezTo>
                  <a:cubicBezTo>
                    <a:pt x="3269" y="2395"/>
                    <a:pt x="3409" y="2604"/>
                    <a:pt x="3409" y="2835"/>
                  </a:cubicBezTo>
                  <a:cubicBezTo>
                    <a:pt x="3409" y="3152"/>
                    <a:pt x="3152" y="3408"/>
                    <a:pt x="2836" y="3408"/>
                  </a:cubicBezTo>
                  <a:close/>
                </a:path>
              </a:pathLst>
            </a:custGeom>
            <a:gradFill>
              <a:gsLst>
                <a:gs pos="0">
                  <a:srgbClr val="78F0F9"/>
                </a:gs>
                <a:gs pos="100000">
                  <a:srgbClr val="C954F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7170" name="Picture 2" descr="Tập đoàn FPT – Wikipedia tiếng Việt">
            <a:extLst>
              <a:ext uri="{FF2B5EF4-FFF2-40B4-BE49-F238E27FC236}">
                <a16:creationId xmlns:a16="http://schemas.microsoft.com/office/drawing/2014/main" id="{E0BA61D5-BACE-FBB0-C105-424D7B1DCC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640" y="132398"/>
            <a:ext cx="594676" cy="36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40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alpha val="9000"/>
                <a:lumMod val="99000"/>
                <a:lumOff val="1000"/>
              </a:schemeClr>
            </a:gs>
            <a:gs pos="74000">
              <a:schemeClr val="lt1">
                <a:alpha val="47000"/>
                <a:lumMod val="98000"/>
                <a:lumOff val="2000"/>
              </a:schemeClr>
            </a:gs>
            <a:gs pos="100000">
              <a:schemeClr val="accent6">
                <a:alpha val="18000"/>
              </a:schemeClr>
            </a:gs>
          </a:gsLst>
          <a:lin ang="2700006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ays One"/>
              <a:buNone/>
              <a:defRPr sz="35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64998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SVN-Bio Sans" panose="020B050602020204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>
            <a:spLocks noGrp="1"/>
          </p:cNvSpPr>
          <p:nvPr>
            <p:ph type="subTitle" idx="1"/>
          </p:nvPr>
        </p:nvSpPr>
        <p:spPr>
          <a:xfrm>
            <a:off x="953466" y="5619867"/>
            <a:ext cx="8689287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>
                <a:solidFill>
                  <a:srgbClr val="002060"/>
                </a:solidFill>
              </a:rPr>
              <a:t>Trần Văn Thịnh	Trịnh Thị Cúc     	Lê Hùng Việt</a:t>
            </a:r>
            <a:endParaRPr>
              <a:solidFill>
                <a:srgbClr val="002060"/>
              </a:solidFill>
            </a:endParaRPr>
          </a:p>
        </p:txBody>
      </p:sp>
      <p:cxnSp>
        <p:nvCxnSpPr>
          <p:cNvPr id="437" name="Google Shape;437;p58"/>
          <p:cNvCxnSpPr/>
          <p:nvPr/>
        </p:nvCxnSpPr>
        <p:spPr>
          <a:xfrm>
            <a:off x="966467" y="5297433"/>
            <a:ext cx="7308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2C57CFF-FA73-9970-EFD0-25AC4EF9DD70}"/>
              </a:ext>
            </a:extLst>
          </p:cNvPr>
          <p:cNvGrpSpPr/>
          <p:nvPr/>
        </p:nvGrpSpPr>
        <p:grpSpPr>
          <a:xfrm>
            <a:off x="8492324" y="681283"/>
            <a:ext cx="3581466" cy="3664942"/>
            <a:chOff x="7877991" y="734046"/>
            <a:chExt cx="3581466" cy="3664942"/>
          </a:xfrm>
        </p:grpSpPr>
        <p:grpSp>
          <p:nvGrpSpPr>
            <p:cNvPr id="438" name="Google Shape;438;p58"/>
            <p:cNvGrpSpPr/>
            <p:nvPr/>
          </p:nvGrpSpPr>
          <p:grpSpPr>
            <a:xfrm>
              <a:off x="9304620" y="761300"/>
              <a:ext cx="1933816" cy="1929880"/>
              <a:chOff x="7193640" y="535000"/>
              <a:chExt cx="1450362" cy="1447410"/>
            </a:xfrm>
          </p:grpSpPr>
          <p:sp>
            <p:nvSpPr>
              <p:cNvPr id="439" name="Google Shape;439;p58"/>
              <p:cNvSpPr/>
              <p:nvPr/>
            </p:nvSpPr>
            <p:spPr>
              <a:xfrm>
                <a:off x="8222280" y="600283"/>
                <a:ext cx="179093" cy="1316756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15087" extrusionOk="0">
                    <a:moveTo>
                      <a:pt x="2052" y="13741"/>
                    </a:moveTo>
                    <a:lnTo>
                      <a:pt x="2052" y="1347"/>
                    </a:lnTo>
                    <a:cubicBezTo>
                      <a:pt x="1438" y="799"/>
                      <a:pt x="747" y="346"/>
                      <a:pt x="0" y="0"/>
                    </a:cubicBezTo>
                    <a:lnTo>
                      <a:pt x="0" y="15087"/>
                    </a:lnTo>
                    <a:cubicBezTo>
                      <a:pt x="747" y="14742"/>
                      <a:pt x="1438" y="14288"/>
                      <a:pt x="2052" y="137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>
                      <a:alpha val="28130"/>
                    </a:schemeClr>
                  </a:gs>
                  <a:gs pos="50000">
                    <a:schemeClr val="lt1">
                      <a:alpha val="28130"/>
                    </a:schemeClr>
                  </a:gs>
                  <a:gs pos="100000">
                    <a:schemeClr val="dk2">
                      <a:alpha val="28130"/>
                    </a:scheme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58"/>
              <p:cNvSpPr/>
              <p:nvPr/>
            </p:nvSpPr>
            <p:spPr>
              <a:xfrm>
                <a:off x="7960276" y="535000"/>
                <a:ext cx="179093" cy="1447323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16583" extrusionOk="0">
                    <a:moveTo>
                      <a:pt x="2052" y="16205"/>
                    </a:moveTo>
                    <a:lnTo>
                      <a:pt x="2052" y="378"/>
                    </a:lnTo>
                    <a:cubicBezTo>
                      <a:pt x="1387" y="166"/>
                      <a:pt x="697" y="40"/>
                      <a:pt x="0" y="0"/>
                    </a:cubicBezTo>
                    <a:lnTo>
                      <a:pt x="0" y="16583"/>
                    </a:lnTo>
                    <a:cubicBezTo>
                      <a:pt x="697" y="16544"/>
                      <a:pt x="1387" y="16417"/>
                      <a:pt x="2052" y="16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>
                      <a:alpha val="28130"/>
                    </a:schemeClr>
                  </a:gs>
                  <a:gs pos="50000">
                    <a:schemeClr val="lt1">
                      <a:alpha val="28130"/>
                    </a:schemeClr>
                  </a:gs>
                  <a:gs pos="100000">
                    <a:schemeClr val="dk2">
                      <a:alpha val="28130"/>
                    </a:scheme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58"/>
              <p:cNvSpPr/>
              <p:nvPr/>
            </p:nvSpPr>
            <p:spPr>
              <a:xfrm>
                <a:off x="8484197" y="805295"/>
                <a:ext cx="159805" cy="906726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0389" extrusionOk="0">
                    <a:moveTo>
                      <a:pt x="1828" y="5195"/>
                    </a:moveTo>
                    <a:cubicBezTo>
                      <a:pt x="1830" y="3305"/>
                      <a:pt x="1185" y="1472"/>
                      <a:pt x="1" y="1"/>
                    </a:cubicBezTo>
                    <a:lnTo>
                      <a:pt x="1" y="10388"/>
                    </a:lnTo>
                    <a:cubicBezTo>
                      <a:pt x="1186" y="8917"/>
                      <a:pt x="1830" y="7084"/>
                      <a:pt x="1828" y="51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>
                      <a:alpha val="28130"/>
                    </a:schemeClr>
                  </a:gs>
                  <a:gs pos="50000">
                    <a:schemeClr val="lt1">
                      <a:alpha val="28130"/>
                    </a:schemeClr>
                  </a:gs>
                  <a:gs pos="100000">
                    <a:schemeClr val="dk2">
                      <a:alpha val="28130"/>
                    </a:scheme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58"/>
              <p:cNvSpPr/>
              <p:nvPr/>
            </p:nvSpPr>
            <p:spPr>
              <a:xfrm>
                <a:off x="7193640" y="805295"/>
                <a:ext cx="159631" cy="906726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0389" extrusionOk="0">
                    <a:moveTo>
                      <a:pt x="3" y="5195"/>
                    </a:moveTo>
                    <a:cubicBezTo>
                      <a:pt x="1" y="7084"/>
                      <a:pt x="645" y="8917"/>
                      <a:pt x="1829" y="10388"/>
                    </a:cubicBezTo>
                    <a:lnTo>
                      <a:pt x="1829" y="1"/>
                    </a:lnTo>
                    <a:cubicBezTo>
                      <a:pt x="645" y="1472"/>
                      <a:pt x="1" y="3305"/>
                      <a:pt x="3" y="51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>
                      <a:alpha val="28130"/>
                    </a:schemeClr>
                  </a:gs>
                  <a:gs pos="50000">
                    <a:schemeClr val="lt1">
                      <a:alpha val="28130"/>
                    </a:schemeClr>
                  </a:gs>
                  <a:gs pos="100000">
                    <a:schemeClr val="dk2">
                      <a:alpha val="28130"/>
                    </a:scheme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58"/>
              <p:cNvSpPr/>
              <p:nvPr/>
            </p:nvSpPr>
            <p:spPr>
              <a:xfrm>
                <a:off x="7698272" y="535000"/>
                <a:ext cx="179093" cy="1447410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16584" extrusionOk="0">
                    <a:moveTo>
                      <a:pt x="2052" y="16584"/>
                    </a:moveTo>
                    <a:lnTo>
                      <a:pt x="2052" y="0"/>
                    </a:lnTo>
                    <a:cubicBezTo>
                      <a:pt x="1355" y="40"/>
                      <a:pt x="665" y="166"/>
                      <a:pt x="0" y="379"/>
                    </a:cubicBezTo>
                    <a:lnTo>
                      <a:pt x="0" y="16205"/>
                    </a:lnTo>
                    <a:cubicBezTo>
                      <a:pt x="665" y="16418"/>
                      <a:pt x="1355" y="16545"/>
                      <a:pt x="2052" y="165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>
                      <a:alpha val="28130"/>
                    </a:schemeClr>
                  </a:gs>
                  <a:gs pos="50000">
                    <a:schemeClr val="lt1">
                      <a:alpha val="28130"/>
                    </a:schemeClr>
                  </a:gs>
                  <a:gs pos="100000">
                    <a:schemeClr val="dk2">
                      <a:alpha val="28130"/>
                    </a:scheme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58"/>
              <p:cNvSpPr/>
              <p:nvPr/>
            </p:nvSpPr>
            <p:spPr>
              <a:xfrm>
                <a:off x="7436268" y="600283"/>
                <a:ext cx="179093" cy="1316756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15087" extrusionOk="0">
                    <a:moveTo>
                      <a:pt x="0" y="13741"/>
                    </a:moveTo>
                    <a:cubicBezTo>
                      <a:pt x="614" y="14288"/>
                      <a:pt x="1305" y="14742"/>
                      <a:pt x="2052" y="15087"/>
                    </a:cubicBezTo>
                    <a:lnTo>
                      <a:pt x="2052" y="0"/>
                    </a:lnTo>
                    <a:cubicBezTo>
                      <a:pt x="1305" y="346"/>
                      <a:pt x="614" y="799"/>
                      <a:pt x="0" y="13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>
                      <a:alpha val="28130"/>
                    </a:schemeClr>
                  </a:gs>
                  <a:gs pos="50000">
                    <a:schemeClr val="lt1">
                      <a:alpha val="28130"/>
                    </a:schemeClr>
                  </a:gs>
                  <a:gs pos="100000">
                    <a:schemeClr val="dk2">
                      <a:alpha val="28130"/>
                    </a:scheme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445" name="Google Shape;445;p58"/>
            <p:cNvGrpSpPr/>
            <p:nvPr/>
          </p:nvGrpSpPr>
          <p:grpSpPr>
            <a:xfrm flipH="1">
              <a:off x="8495469" y="734046"/>
              <a:ext cx="2963988" cy="3173561"/>
              <a:chOff x="279450" y="571167"/>
              <a:chExt cx="1533626" cy="1642063"/>
            </a:xfrm>
          </p:grpSpPr>
          <p:sp>
            <p:nvSpPr>
              <p:cNvPr id="446" name="Google Shape;446;p58"/>
              <p:cNvSpPr/>
              <p:nvPr/>
            </p:nvSpPr>
            <p:spPr>
              <a:xfrm>
                <a:off x="328046" y="591443"/>
                <a:ext cx="1470248" cy="1255737"/>
              </a:xfrm>
              <a:custGeom>
                <a:avLst/>
                <a:gdLst/>
                <a:ahLst/>
                <a:cxnLst/>
                <a:rect l="l" t="t" r="r" b="b"/>
                <a:pathLst>
                  <a:path w="38574" h="32946" extrusionOk="0">
                    <a:moveTo>
                      <a:pt x="547" y="31774"/>
                    </a:moveTo>
                    <a:cubicBezTo>
                      <a:pt x="2603" y="32632"/>
                      <a:pt x="4864" y="32946"/>
                      <a:pt x="7070" y="32574"/>
                    </a:cubicBezTo>
                    <a:cubicBezTo>
                      <a:pt x="9317" y="32195"/>
                      <a:pt x="11298" y="31096"/>
                      <a:pt x="13328" y="30122"/>
                    </a:cubicBezTo>
                    <a:cubicBezTo>
                      <a:pt x="15399" y="29128"/>
                      <a:pt x="17589" y="28397"/>
                      <a:pt x="19866" y="28065"/>
                    </a:cubicBezTo>
                    <a:cubicBezTo>
                      <a:pt x="22349" y="27703"/>
                      <a:pt x="24838" y="27849"/>
                      <a:pt x="27317" y="28184"/>
                    </a:cubicBezTo>
                    <a:cubicBezTo>
                      <a:pt x="29584" y="28491"/>
                      <a:pt x="32081" y="29201"/>
                      <a:pt x="34326" y="28412"/>
                    </a:cubicBezTo>
                    <a:cubicBezTo>
                      <a:pt x="35850" y="27875"/>
                      <a:pt x="37009" y="26591"/>
                      <a:pt x="37270" y="24982"/>
                    </a:cubicBezTo>
                    <a:cubicBezTo>
                      <a:pt x="37535" y="23347"/>
                      <a:pt x="36855" y="21789"/>
                      <a:pt x="36075" y="20392"/>
                    </a:cubicBezTo>
                    <a:cubicBezTo>
                      <a:pt x="35272" y="18955"/>
                      <a:pt x="34226" y="17655"/>
                      <a:pt x="33050" y="16506"/>
                    </a:cubicBezTo>
                    <a:cubicBezTo>
                      <a:pt x="30600" y="14113"/>
                      <a:pt x="27483" y="12314"/>
                      <a:pt x="24141" y="11530"/>
                    </a:cubicBezTo>
                    <a:cubicBezTo>
                      <a:pt x="21049" y="10804"/>
                      <a:pt x="17115" y="10926"/>
                      <a:pt x="14486" y="12942"/>
                    </a:cubicBezTo>
                    <a:cubicBezTo>
                      <a:pt x="13185" y="13939"/>
                      <a:pt x="12467" y="15527"/>
                      <a:pt x="12809" y="17160"/>
                    </a:cubicBezTo>
                    <a:cubicBezTo>
                      <a:pt x="13084" y="18470"/>
                      <a:pt x="14016" y="19483"/>
                      <a:pt x="15098" y="20211"/>
                    </a:cubicBezTo>
                    <a:cubicBezTo>
                      <a:pt x="17696" y="21961"/>
                      <a:pt x="21091" y="22431"/>
                      <a:pt x="24137" y="21952"/>
                    </a:cubicBezTo>
                    <a:cubicBezTo>
                      <a:pt x="27944" y="21354"/>
                      <a:pt x="31452" y="19344"/>
                      <a:pt x="34027" y="16495"/>
                    </a:cubicBezTo>
                    <a:cubicBezTo>
                      <a:pt x="37100" y="13096"/>
                      <a:pt x="38574" y="8661"/>
                      <a:pt x="38471" y="4108"/>
                    </a:cubicBezTo>
                    <a:cubicBezTo>
                      <a:pt x="38445" y="2923"/>
                      <a:pt x="38310" y="1744"/>
                      <a:pt x="38108" y="578"/>
                    </a:cubicBezTo>
                    <a:cubicBezTo>
                      <a:pt x="38007" y="0"/>
                      <a:pt x="37090" y="63"/>
                      <a:pt x="37191" y="648"/>
                    </a:cubicBezTo>
                    <a:cubicBezTo>
                      <a:pt x="37913" y="4798"/>
                      <a:pt x="37586" y="9103"/>
                      <a:pt x="35520" y="12843"/>
                    </a:cubicBezTo>
                    <a:cubicBezTo>
                      <a:pt x="33688" y="16161"/>
                      <a:pt x="30651" y="18832"/>
                      <a:pt x="27115" y="20203"/>
                    </a:cubicBezTo>
                    <a:cubicBezTo>
                      <a:pt x="24205" y="21332"/>
                      <a:pt x="20945" y="21577"/>
                      <a:pt x="17965" y="20579"/>
                    </a:cubicBezTo>
                    <a:cubicBezTo>
                      <a:pt x="15674" y="19813"/>
                      <a:pt x="12552" y="17775"/>
                      <a:pt x="13962" y="14928"/>
                    </a:cubicBezTo>
                    <a:cubicBezTo>
                      <a:pt x="14721" y="13393"/>
                      <a:pt x="16640" y="12692"/>
                      <a:pt x="18208" y="12331"/>
                    </a:cubicBezTo>
                    <a:cubicBezTo>
                      <a:pt x="19682" y="11990"/>
                      <a:pt x="21229" y="11971"/>
                      <a:pt x="22721" y="12193"/>
                    </a:cubicBezTo>
                    <a:cubicBezTo>
                      <a:pt x="25792" y="12648"/>
                      <a:pt x="28701" y="14061"/>
                      <a:pt x="31103" y="16006"/>
                    </a:cubicBezTo>
                    <a:cubicBezTo>
                      <a:pt x="33313" y="17795"/>
                      <a:pt x="35647" y="20395"/>
                      <a:pt x="36304" y="23251"/>
                    </a:cubicBezTo>
                    <a:cubicBezTo>
                      <a:pt x="36688" y="24923"/>
                      <a:pt x="36001" y="26635"/>
                      <a:pt x="34417" y="27385"/>
                    </a:cubicBezTo>
                    <a:cubicBezTo>
                      <a:pt x="32422" y="28329"/>
                      <a:pt x="30005" y="27637"/>
                      <a:pt x="27940" y="27344"/>
                    </a:cubicBezTo>
                    <a:cubicBezTo>
                      <a:pt x="23276" y="26683"/>
                      <a:pt x="18714" y="26829"/>
                      <a:pt x="14316" y="28669"/>
                    </a:cubicBezTo>
                    <a:cubicBezTo>
                      <a:pt x="12250" y="29533"/>
                      <a:pt x="10329" y="30751"/>
                      <a:pt x="8168" y="31385"/>
                    </a:cubicBezTo>
                    <a:cubicBezTo>
                      <a:pt x="5790" y="32082"/>
                      <a:pt x="3236" y="31901"/>
                      <a:pt x="957" y="30950"/>
                    </a:cubicBezTo>
                    <a:cubicBezTo>
                      <a:pt x="412" y="30723"/>
                      <a:pt x="0" y="31546"/>
                      <a:pt x="547" y="317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58"/>
              <p:cNvSpPr/>
              <p:nvPr/>
            </p:nvSpPr>
            <p:spPr>
              <a:xfrm>
                <a:off x="1161610" y="949375"/>
                <a:ext cx="508950" cy="987369"/>
              </a:xfrm>
              <a:custGeom>
                <a:avLst/>
                <a:gdLst/>
                <a:ahLst/>
                <a:cxnLst/>
                <a:rect l="l" t="t" r="r" b="b"/>
                <a:pathLst>
                  <a:path w="13353" h="25905" extrusionOk="0">
                    <a:moveTo>
                      <a:pt x="3512" y="0"/>
                    </a:moveTo>
                    <a:lnTo>
                      <a:pt x="1" y="14288"/>
                    </a:lnTo>
                    <a:lnTo>
                      <a:pt x="13352" y="25905"/>
                    </a:lnTo>
                    <a:lnTo>
                      <a:pt x="13352" y="25905"/>
                    </a:lnTo>
                    <a:lnTo>
                      <a:pt x="3512" y="0"/>
                    </a:lnTo>
                    <a:close/>
                  </a:path>
                </a:pathLst>
              </a:custGeom>
              <a:solidFill>
                <a:srgbClr val="30186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58"/>
              <p:cNvSpPr/>
              <p:nvPr/>
            </p:nvSpPr>
            <p:spPr>
              <a:xfrm>
                <a:off x="474253" y="949375"/>
                <a:ext cx="821264" cy="544625"/>
              </a:xfrm>
              <a:custGeom>
                <a:avLst/>
                <a:gdLst/>
                <a:ahLst/>
                <a:cxnLst/>
                <a:rect l="l" t="t" r="r" b="b"/>
                <a:pathLst>
                  <a:path w="21547" h="14289" extrusionOk="0">
                    <a:moveTo>
                      <a:pt x="21546" y="0"/>
                    </a:moveTo>
                    <a:lnTo>
                      <a:pt x="18035" y="14288"/>
                    </a:lnTo>
                    <a:lnTo>
                      <a:pt x="0" y="1302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58"/>
              <p:cNvSpPr/>
              <p:nvPr/>
            </p:nvSpPr>
            <p:spPr>
              <a:xfrm>
                <a:off x="474253" y="1445889"/>
                <a:ext cx="1196316" cy="767331"/>
              </a:xfrm>
              <a:custGeom>
                <a:avLst/>
                <a:gdLst/>
                <a:ahLst/>
                <a:cxnLst/>
                <a:rect l="l" t="t" r="r" b="b"/>
                <a:pathLst>
                  <a:path w="31387" h="20132" extrusionOk="0">
                    <a:moveTo>
                      <a:pt x="0" y="0"/>
                    </a:moveTo>
                    <a:lnTo>
                      <a:pt x="18035" y="1261"/>
                    </a:lnTo>
                    <a:lnTo>
                      <a:pt x="31386" y="12878"/>
                    </a:lnTo>
                    <a:lnTo>
                      <a:pt x="12993" y="2013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58"/>
              <p:cNvSpPr/>
              <p:nvPr/>
            </p:nvSpPr>
            <p:spPr>
              <a:xfrm>
                <a:off x="969437" y="1493952"/>
                <a:ext cx="701125" cy="719268"/>
              </a:xfrm>
              <a:custGeom>
                <a:avLst/>
                <a:gdLst/>
                <a:ahLst/>
                <a:cxnLst/>
                <a:rect l="l" t="t" r="r" b="b"/>
                <a:pathLst>
                  <a:path w="18395" h="18871" extrusionOk="0">
                    <a:moveTo>
                      <a:pt x="5043" y="0"/>
                    </a:moveTo>
                    <a:lnTo>
                      <a:pt x="1" y="18871"/>
                    </a:lnTo>
                    <a:lnTo>
                      <a:pt x="18394" y="11617"/>
                    </a:lnTo>
                    <a:lnTo>
                      <a:pt x="5043" y="0"/>
                    </a:lnTo>
                    <a:close/>
                  </a:path>
                </a:pathLst>
              </a:custGeom>
              <a:solidFill>
                <a:srgbClr val="2412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58"/>
              <p:cNvSpPr/>
              <p:nvPr/>
            </p:nvSpPr>
            <p:spPr>
              <a:xfrm>
                <a:off x="969437" y="949375"/>
                <a:ext cx="701125" cy="1263855"/>
              </a:xfrm>
              <a:custGeom>
                <a:avLst/>
                <a:gdLst/>
                <a:ahLst/>
                <a:cxnLst/>
                <a:rect l="l" t="t" r="r" b="b"/>
                <a:pathLst>
                  <a:path w="18395" h="33159" extrusionOk="0">
                    <a:moveTo>
                      <a:pt x="8554" y="0"/>
                    </a:moveTo>
                    <a:lnTo>
                      <a:pt x="5043" y="14288"/>
                    </a:lnTo>
                    <a:lnTo>
                      <a:pt x="1" y="33159"/>
                    </a:lnTo>
                    <a:lnTo>
                      <a:pt x="18394" y="259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9999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58"/>
              <p:cNvSpPr/>
              <p:nvPr/>
            </p:nvSpPr>
            <p:spPr>
              <a:xfrm>
                <a:off x="279450" y="1498868"/>
                <a:ext cx="1471963" cy="348981"/>
              </a:xfrm>
              <a:custGeom>
                <a:avLst/>
                <a:gdLst/>
                <a:ahLst/>
                <a:cxnLst/>
                <a:rect l="l" t="t" r="r" b="b"/>
                <a:pathLst>
                  <a:path w="38619" h="9156" extrusionOk="0">
                    <a:moveTo>
                      <a:pt x="37672" y="613"/>
                    </a:moveTo>
                    <a:cubicBezTo>
                      <a:pt x="37589" y="1865"/>
                      <a:pt x="36905" y="3003"/>
                      <a:pt x="35692" y="3576"/>
                    </a:cubicBezTo>
                    <a:cubicBezTo>
                      <a:pt x="33696" y="4521"/>
                      <a:pt x="31280" y="3828"/>
                      <a:pt x="29215" y="3536"/>
                    </a:cubicBezTo>
                    <a:cubicBezTo>
                      <a:pt x="24550" y="2875"/>
                      <a:pt x="19987" y="3020"/>
                      <a:pt x="15591" y="4860"/>
                    </a:cubicBezTo>
                    <a:cubicBezTo>
                      <a:pt x="13525" y="5724"/>
                      <a:pt x="11604" y="6943"/>
                      <a:pt x="9442" y="7577"/>
                    </a:cubicBezTo>
                    <a:cubicBezTo>
                      <a:pt x="7065" y="8273"/>
                      <a:pt x="4534" y="7474"/>
                      <a:pt x="2336" y="6344"/>
                    </a:cubicBezTo>
                    <a:cubicBezTo>
                      <a:pt x="996" y="5654"/>
                      <a:pt x="1" y="7761"/>
                      <a:pt x="1609" y="8297"/>
                    </a:cubicBezTo>
                    <a:cubicBezTo>
                      <a:pt x="3665" y="9155"/>
                      <a:pt x="6139" y="9137"/>
                      <a:pt x="8345" y="8765"/>
                    </a:cubicBezTo>
                    <a:cubicBezTo>
                      <a:pt x="10592" y="8387"/>
                      <a:pt x="12573" y="7288"/>
                      <a:pt x="14603" y="6314"/>
                    </a:cubicBezTo>
                    <a:cubicBezTo>
                      <a:pt x="16674" y="5320"/>
                      <a:pt x="18864" y="4589"/>
                      <a:pt x="21141" y="4256"/>
                    </a:cubicBezTo>
                    <a:cubicBezTo>
                      <a:pt x="23624" y="3894"/>
                      <a:pt x="26113" y="4041"/>
                      <a:pt x="28592" y="4376"/>
                    </a:cubicBezTo>
                    <a:cubicBezTo>
                      <a:pt x="30859" y="4683"/>
                      <a:pt x="33356" y="5393"/>
                      <a:pt x="35601" y="4602"/>
                    </a:cubicBezTo>
                    <a:cubicBezTo>
                      <a:pt x="37125" y="4067"/>
                      <a:pt x="38284" y="2783"/>
                      <a:pt x="38545" y="1172"/>
                    </a:cubicBezTo>
                    <a:cubicBezTo>
                      <a:pt x="38606" y="785"/>
                      <a:pt x="38619" y="391"/>
                      <a:pt x="38582" y="0"/>
                    </a:cubicBezTo>
                    <a:close/>
                  </a:path>
                </a:pathLst>
              </a:custGeom>
              <a:solidFill>
                <a:srgbClr val="EECBA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58"/>
              <p:cNvSpPr/>
              <p:nvPr/>
            </p:nvSpPr>
            <p:spPr>
              <a:xfrm>
                <a:off x="809927" y="571167"/>
                <a:ext cx="1003149" cy="895512"/>
              </a:xfrm>
              <a:custGeom>
                <a:avLst/>
                <a:gdLst/>
                <a:ahLst/>
                <a:cxnLst/>
                <a:rect l="l" t="t" r="r" b="b"/>
                <a:pathLst>
                  <a:path w="26319" h="23495" extrusionOk="0">
                    <a:moveTo>
                      <a:pt x="2633" y="12973"/>
                    </a:moveTo>
                    <a:cubicBezTo>
                      <a:pt x="1275" y="13711"/>
                      <a:pt x="239" y="14919"/>
                      <a:pt x="99" y="16501"/>
                    </a:cubicBezTo>
                    <a:cubicBezTo>
                      <a:pt x="0" y="17617"/>
                      <a:pt x="368" y="18683"/>
                      <a:pt x="1086" y="19539"/>
                    </a:cubicBezTo>
                    <a:cubicBezTo>
                      <a:pt x="2571" y="21309"/>
                      <a:pt x="5071" y="22200"/>
                      <a:pt x="7297" y="22526"/>
                    </a:cubicBezTo>
                    <a:cubicBezTo>
                      <a:pt x="13911" y="23494"/>
                      <a:pt x="20546" y="19487"/>
                      <a:pt x="23701" y="13783"/>
                    </a:cubicBezTo>
                    <a:cubicBezTo>
                      <a:pt x="24939" y="11545"/>
                      <a:pt x="25602" y="9030"/>
                      <a:pt x="25772" y="6485"/>
                    </a:cubicBezTo>
                    <a:cubicBezTo>
                      <a:pt x="25856" y="5225"/>
                      <a:pt x="26319" y="167"/>
                      <a:pt x="24374" y="79"/>
                    </a:cubicBezTo>
                    <a:cubicBezTo>
                      <a:pt x="22633" y="0"/>
                      <a:pt x="23354" y="2391"/>
                      <a:pt x="23550" y="3310"/>
                    </a:cubicBezTo>
                    <a:cubicBezTo>
                      <a:pt x="24147" y="6093"/>
                      <a:pt x="24714" y="9141"/>
                      <a:pt x="23608" y="11875"/>
                    </a:cubicBezTo>
                    <a:cubicBezTo>
                      <a:pt x="22452" y="14733"/>
                      <a:pt x="20301" y="17237"/>
                      <a:pt x="17776" y="18977"/>
                    </a:cubicBezTo>
                    <a:cubicBezTo>
                      <a:pt x="13629" y="21835"/>
                      <a:pt x="7784" y="22872"/>
                      <a:pt x="3284" y="20188"/>
                    </a:cubicBezTo>
                    <a:cubicBezTo>
                      <a:pt x="2329" y="19618"/>
                      <a:pt x="1410" y="18791"/>
                      <a:pt x="1105" y="17685"/>
                    </a:cubicBezTo>
                    <a:cubicBezTo>
                      <a:pt x="634" y="15982"/>
                      <a:pt x="1700" y="14522"/>
                      <a:pt x="3147" y="13736"/>
                    </a:cubicBezTo>
                    <a:cubicBezTo>
                      <a:pt x="3667" y="13453"/>
                      <a:pt x="3149" y="12694"/>
                      <a:pt x="2633" y="12973"/>
                    </a:cubicBezTo>
                    <a:close/>
                  </a:path>
                </a:pathLst>
              </a:custGeom>
              <a:solidFill>
                <a:srgbClr val="EECBA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D5DB63-4301-C694-F7FF-90835DD06299}"/>
                </a:ext>
              </a:extLst>
            </p:cNvPr>
            <p:cNvGrpSpPr/>
            <p:nvPr/>
          </p:nvGrpSpPr>
          <p:grpSpPr>
            <a:xfrm>
              <a:off x="7877991" y="1974951"/>
              <a:ext cx="3162044" cy="2424037"/>
              <a:chOff x="7877991" y="1974951"/>
              <a:chExt cx="3162044" cy="2424037"/>
            </a:xfrm>
          </p:grpSpPr>
          <p:grpSp>
            <p:nvGrpSpPr>
              <p:cNvPr id="454" name="Google Shape;454;p58"/>
              <p:cNvGrpSpPr/>
              <p:nvPr/>
            </p:nvGrpSpPr>
            <p:grpSpPr>
              <a:xfrm>
                <a:off x="8965709" y="4006049"/>
                <a:ext cx="414132" cy="392939"/>
                <a:chOff x="6724281" y="3004537"/>
                <a:chExt cx="310599" cy="294704"/>
              </a:xfrm>
            </p:grpSpPr>
            <p:sp>
              <p:nvSpPr>
                <p:cNvPr id="455" name="Google Shape;455;p58"/>
                <p:cNvSpPr/>
                <p:nvPr/>
              </p:nvSpPr>
              <p:spPr>
                <a:xfrm>
                  <a:off x="6771315" y="3004537"/>
                  <a:ext cx="263565" cy="242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5" h="6352" extrusionOk="0">
                      <a:moveTo>
                        <a:pt x="0" y="838"/>
                      </a:moveTo>
                      <a:lnTo>
                        <a:pt x="749" y="1"/>
                      </a:lnTo>
                      <a:lnTo>
                        <a:pt x="6914" y="5515"/>
                      </a:lnTo>
                      <a:lnTo>
                        <a:pt x="6165" y="635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p58"/>
                <p:cNvSpPr/>
                <p:nvPr/>
              </p:nvSpPr>
              <p:spPr>
                <a:xfrm>
                  <a:off x="6724281" y="3057058"/>
                  <a:ext cx="263603" cy="24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6" h="6354" extrusionOk="0">
                      <a:moveTo>
                        <a:pt x="1" y="839"/>
                      </a:moveTo>
                      <a:lnTo>
                        <a:pt x="750" y="1"/>
                      </a:lnTo>
                      <a:lnTo>
                        <a:pt x="6916" y="5516"/>
                      </a:lnTo>
                      <a:lnTo>
                        <a:pt x="6167" y="635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57" name="Google Shape;457;p58"/>
              <p:cNvGrpSpPr/>
              <p:nvPr/>
            </p:nvGrpSpPr>
            <p:grpSpPr>
              <a:xfrm>
                <a:off x="10674183" y="3373195"/>
                <a:ext cx="365852" cy="383843"/>
                <a:chOff x="8005637" y="2529896"/>
                <a:chExt cx="274389" cy="287882"/>
              </a:xfrm>
            </p:grpSpPr>
            <p:sp>
              <p:nvSpPr>
                <p:cNvPr id="458" name="Google Shape;458;p58"/>
                <p:cNvSpPr/>
                <p:nvPr/>
              </p:nvSpPr>
              <p:spPr>
                <a:xfrm>
                  <a:off x="8005637" y="2529896"/>
                  <a:ext cx="221829" cy="240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0" h="6320" extrusionOk="0">
                      <a:moveTo>
                        <a:pt x="0" y="5570"/>
                      </a:moveTo>
                      <a:lnTo>
                        <a:pt x="4982" y="0"/>
                      </a:lnTo>
                      <a:lnTo>
                        <a:pt x="5820" y="749"/>
                      </a:lnTo>
                      <a:lnTo>
                        <a:pt x="838" y="631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59;p58"/>
                <p:cNvSpPr/>
                <p:nvPr/>
              </p:nvSpPr>
              <p:spPr>
                <a:xfrm>
                  <a:off x="8058159" y="2576891"/>
                  <a:ext cx="221867" cy="240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1" h="6320" extrusionOk="0">
                      <a:moveTo>
                        <a:pt x="1" y="5571"/>
                      </a:moveTo>
                      <a:lnTo>
                        <a:pt x="4984" y="1"/>
                      </a:lnTo>
                      <a:lnTo>
                        <a:pt x="5820" y="750"/>
                      </a:lnTo>
                      <a:lnTo>
                        <a:pt x="838" y="63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60" name="Google Shape;460;p58"/>
              <p:cNvSpPr/>
              <p:nvPr/>
            </p:nvSpPr>
            <p:spPr>
              <a:xfrm>
                <a:off x="7877991" y="1974951"/>
                <a:ext cx="290691" cy="290691"/>
              </a:xfrm>
              <a:custGeom>
                <a:avLst/>
                <a:gdLst/>
                <a:ahLst/>
                <a:cxnLst/>
                <a:rect l="l" t="t" r="r" b="b"/>
                <a:pathLst>
                  <a:path w="5720" h="5720" extrusionOk="0">
                    <a:moveTo>
                      <a:pt x="5720" y="2860"/>
                    </a:moveTo>
                    <a:cubicBezTo>
                      <a:pt x="5720" y="4440"/>
                      <a:pt x="4439" y="5719"/>
                      <a:pt x="2860" y="5719"/>
                    </a:cubicBezTo>
                    <a:cubicBezTo>
                      <a:pt x="1281" y="5719"/>
                      <a:pt x="0" y="4440"/>
                      <a:pt x="0" y="2860"/>
                    </a:cubicBezTo>
                    <a:cubicBezTo>
                      <a:pt x="0" y="1281"/>
                      <a:pt x="1281" y="1"/>
                      <a:pt x="2860" y="1"/>
                    </a:cubicBezTo>
                    <a:cubicBezTo>
                      <a:pt x="4439" y="1"/>
                      <a:pt x="5720" y="1281"/>
                      <a:pt x="5720" y="28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58"/>
              <p:cNvSpPr/>
              <p:nvPr/>
            </p:nvSpPr>
            <p:spPr>
              <a:xfrm>
                <a:off x="8168651" y="2477414"/>
                <a:ext cx="104588" cy="104588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058" extrusionOk="0">
                    <a:moveTo>
                      <a:pt x="1242" y="118"/>
                    </a:moveTo>
                    <a:cubicBezTo>
                      <a:pt x="1744" y="236"/>
                      <a:pt x="2057" y="739"/>
                      <a:pt x="1939" y="1242"/>
                    </a:cubicBezTo>
                    <a:cubicBezTo>
                      <a:pt x="1821" y="1746"/>
                      <a:pt x="1319" y="2058"/>
                      <a:pt x="815" y="1940"/>
                    </a:cubicBezTo>
                    <a:cubicBezTo>
                      <a:pt x="312" y="1822"/>
                      <a:pt x="0" y="1319"/>
                      <a:pt x="117" y="816"/>
                    </a:cubicBezTo>
                    <a:cubicBezTo>
                      <a:pt x="235" y="312"/>
                      <a:pt x="739" y="1"/>
                      <a:pt x="1242" y="1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446A672-5383-EAE4-C1EC-532336CCBEA4}"/>
              </a:ext>
            </a:extLst>
          </p:cNvPr>
          <p:cNvGrpSpPr/>
          <p:nvPr/>
        </p:nvGrpSpPr>
        <p:grpSpPr>
          <a:xfrm>
            <a:off x="10283057" y="5414517"/>
            <a:ext cx="893773" cy="674939"/>
            <a:chOff x="10283057" y="5414517"/>
            <a:chExt cx="893773" cy="674939"/>
          </a:xfrm>
        </p:grpSpPr>
        <p:sp>
          <p:nvSpPr>
            <p:cNvPr id="470" name="Google Shape;470;p58"/>
            <p:cNvSpPr/>
            <p:nvPr/>
          </p:nvSpPr>
          <p:spPr>
            <a:xfrm>
              <a:off x="10283057" y="5414517"/>
              <a:ext cx="290691" cy="290691"/>
            </a:xfrm>
            <a:custGeom>
              <a:avLst/>
              <a:gdLst/>
              <a:ahLst/>
              <a:cxnLst/>
              <a:rect l="l" t="t" r="r" b="b"/>
              <a:pathLst>
                <a:path w="5720" h="5720" extrusionOk="0">
                  <a:moveTo>
                    <a:pt x="5720" y="2860"/>
                  </a:moveTo>
                  <a:cubicBezTo>
                    <a:pt x="5720" y="4440"/>
                    <a:pt x="4439" y="5719"/>
                    <a:pt x="2860" y="5719"/>
                  </a:cubicBezTo>
                  <a:cubicBezTo>
                    <a:pt x="1281" y="5719"/>
                    <a:pt x="0" y="4440"/>
                    <a:pt x="0" y="2860"/>
                  </a:cubicBezTo>
                  <a:cubicBezTo>
                    <a:pt x="0" y="1281"/>
                    <a:pt x="1281" y="1"/>
                    <a:pt x="2860" y="1"/>
                  </a:cubicBezTo>
                  <a:cubicBezTo>
                    <a:pt x="4439" y="1"/>
                    <a:pt x="5720" y="1281"/>
                    <a:pt x="5720" y="286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71" name="Google Shape;471;p58"/>
            <p:cNvSpPr/>
            <p:nvPr/>
          </p:nvSpPr>
          <p:spPr>
            <a:xfrm>
              <a:off x="10674171" y="5586797"/>
              <a:ext cx="502659" cy="502659"/>
            </a:xfrm>
            <a:custGeom>
              <a:avLst/>
              <a:gdLst/>
              <a:ahLst/>
              <a:cxnLst/>
              <a:rect l="l" t="t" r="r" b="b"/>
              <a:pathLst>
                <a:path w="5671" h="5671" extrusionOk="0">
                  <a:moveTo>
                    <a:pt x="2836" y="0"/>
                  </a:moveTo>
                  <a:cubicBezTo>
                    <a:pt x="1270" y="0"/>
                    <a:pt x="1" y="1269"/>
                    <a:pt x="1" y="2835"/>
                  </a:cubicBezTo>
                  <a:cubicBezTo>
                    <a:pt x="1" y="4401"/>
                    <a:pt x="1270" y="5670"/>
                    <a:pt x="2836" y="5670"/>
                  </a:cubicBezTo>
                  <a:cubicBezTo>
                    <a:pt x="4402" y="5670"/>
                    <a:pt x="5671" y="4401"/>
                    <a:pt x="5671" y="2835"/>
                  </a:cubicBezTo>
                  <a:cubicBezTo>
                    <a:pt x="5671" y="1269"/>
                    <a:pt x="4402" y="0"/>
                    <a:pt x="2836" y="0"/>
                  </a:cubicBezTo>
                  <a:close/>
                  <a:moveTo>
                    <a:pt x="2836" y="3409"/>
                  </a:moveTo>
                  <a:cubicBezTo>
                    <a:pt x="2603" y="3409"/>
                    <a:pt x="2395" y="3269"/>
                    <a:pt x="2306" y="3055"/>
                  </a:cubicBezTo>
                  <a:cubicBezTo>
                    <a:pt x="2217" y="2841"/>
                    <a:pt x="2266" y="2595"/>
                    <a:pt x="2431" y="2430"/>
                  </a:cubicBezTo>
                  <a:cubicBezTo>
                    <a:pt x="2594" y="2267"/>
                    <a:pt x="2840" y="2217"/>
                    <a:pt x="3055" y="2306"/>
                  </a:cubicBezTo>
                  <a:cubicBezTo>
                    <a:pt x="3269" y="2395"/>
                    <a:pt x="3409" y="2604"/>
                    <a:pt x="3409" y="2835"/>
                  </a:cubicBezTo>
                  <a:cubicBezTo>
                    <a:pt x="3409" y="3152"/>
                    <a:pt x="3152" y="3408"/>
                    <a:pt x="2836" y="340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EC58FD9-257F-42B1-624C-F159F796739B}"/>
              </a:ext>
            </a:extLst>
          </p:cNvPr>
          <p:cNvGrpSpPr/>
          <p:nvPr/>
        </p:nvGrpSpPr>
        <p:grpSpPr>
          <a:xfrm>
            <a:off x="1175018" y="663766"/>
            <a:ext cx="1190032" cy="1402481"/>
            <a:chOff x="1175018" y="663766"/>
            <a:chExt cx="1190032" cy="1402481"/>
          </a:xfrm>
        </p:grpSpPr>
        <p:grpSp>
          <p:nvGrpSpPr>
            <p:cNvPr id="462" name="Google Shape;462;p58"/>
            <p:cNvGrpSpPr/>
            <p:nvPr/>
          </p:nvGrpSpPr>
          <p:grpSpPr>
            <a:xfrm rot="8945712">
              <a:off x="1175018" y="663766"/>
              <a:ext cx="627333" cy="727468"/>
              <a:chOff x="5320111" y="1881293"/>
              <a:chExt cx="470512" cy="545615"/>
            </a:xfrm>
          </p:grpSpPr>
          <p:sp>
            <p:nvSpPr>
              <p:cNvPr id="463" name="Google Shape;463;p58"/>
              <p:cNvSpPr/>
              <p:nvPr/>
            </p:nvSpPr>
            <p:spPr>
              <a:xfrm>
                <a:off x="5587062" y="1881293"/>
                <a:ext cx="203557" cy="545107"/>
              </a:xfrm>
              <a:custGeom>
                <a:avLst/>
                <a:gdLst/>
                <a:ahLst/>
                <a:cxnLst/>
                <a:rect l="l" t="t" r="r" b="b"/>
                <a:pathLst>
                  <a:path w="5545" h="14849" extrusionOk="0">
                    <a:moveTo>
                      <a:pt x="5544" y="14849"/>
                    </a:moveTo>
                    <a:lnTo>
                      <a:pt x="1" y="10375"/>
                    </a:lnTo>
                    <a:lnTo>
                      <a:pt x="380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58"/>
              <p:cNvSpPr/>
              <p:nvPr/>
            </p:nvSpPr>
            <p:spPr>
              <a:xfrm>
                <a:off x="5320111" y="1881293"/>
                <a:ext cx="406563" cy="380903"/>
              </a:xfrm>
              <a:custGeom>
                <a:avLst/>
                <a:gdLst/>
                <a:ahLst/>
                <a:cxnLst/>
                <a:rect l="l" t="t" r="r" b="b"/>
                <a:pathLst>
                  <a:path w="11075" h="10376" extrusionOk="0">
                    <a:moveTo>
                      <a:pt x="11074" y="0"/>
                    </a:moveTo>
                    <a:lnTo>
                      <a:pt x="7273" y="10375"/>
                    </a:lnTo>
                    <a:lnTo>
                      <a:pt x="1" y="1013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58"/>
              <p:cNvSpPr/>
              <p:nvPr/>
            </p:nvSpPr>
            <p:spPr>
              <a:xfrm>
                <a:off x="5320111" y="2253453"/>
                <a:ext cx="470512" cy="173455"/>
              </a:xfrm>
              <a:custGeom>
                <a:avLst/>
                <a:gdLst/>
                <a:ahLst/>
                <a:cxnLst/>
                <a:rect l="l" t="t" r="r" b="b"/>
                <a:pathLst>
                  <a:path w="12817" h="4725" extrusionOk="0">
                    <a:moveTo>
                      <a:pt x="1" y="0"/>
                    </a:moveTo>
                    <a:lnTo>
                      <a:pt x="7273" y="237"/>
                    </a:lnTo>
                    <a:lnTo>
                      <a:pt x="12816" y="4711"/>
                    </a:lnTo>
                    <a:lnTo>
                      <a:pt x="5673" y="472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466" name="Google Shape;466;p58"/>
            <p:cNvGrpSpPr/>
            <p:nvPr/>
          </p:nvGrpSpPr>
          <p:grpSpPr>
            <a:xfrm>
              <a:off x="1944619" y="998049"/>
              <a:ext cx="420431" cy="502641"/>
              <a:chOff x="4040314" y="1769061"/>
              <a:chExt cx="315323" cy="376981"/>
            </a:xfrm>
          </p:grpSpPr>
          <p:sp>
            <p:nvSpPr>
              <p:cNvPr id="467" name="Google Shape;467;p58"/>
              <p:cNvSpPr/>
              <p:nvPr/>
            </p:nvSpPr>
            <p:spPr>
              <a:xfrm>
                <a:off x="4040314" y="1769061"/>
                <a:ext cx="132487" cy="376981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10235" extrusionOk="0">
                    <a:moveTo>
                      <a:pt x="1" y="0"/>
                    </a:moveTo>
                    <a:lnTo>
                      <a:pt x="3596" y="3305"/>
                    </a:lnTo>
                    <a:lnTo>
                      <a:pt x="538" y="1023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58"/>
              <p:cNvSpPr/>
              <p:nvPr/>
            </p:nvSpPr>
            <p:spPr>
              <a:xfrm>
                <a:off x="4060093" y="1890752"/>
                <a:ext cx="295544" cy="255286"/>
              </a:xfrm>
              <a:custGeom>
                <a:avLst/>
                <a:gdLst/>
                <a:ahLst/>
                <a:cxnLst/>
                <a:rect l="l" t="t" r="r" b="b"/>
                <a:pathLst>
                  <a:path w="8024" h="6931" extrusionOk="0">
                    <a:moveTo>
                      <a:pt x="1" y="6931"/>
                    </a:moveTo>
                    <a:lnTo>
                      <a:pt x="3059" y="1"/>
                    </a:lnTo>
                    <a:lnTo>
                      <a:pt x="8024" y="48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58"/>
              <p:cNvSpPr/>
              <p:nvPr/>
            </p:nvSpPr>
            <p:spPr>
              <a:xfrm>
                <a:off x="4040314" y="1769061"/>
                <a:ext cx="315323" cy="139558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3789" extrusionOk="0">
                    <a:moveTo>
                      <a:pt x="8561" y="3788"/>
                    </a:moveTo>
                    <a:lnTo>
                      <a:pt x="3596" y="3305"/>
                    </a:lnTo>
                    <a:lnTo>
                      <a:pt x="1" y="0"/>
                    </a:lnTo>
                    <a:lnTo>
                      <a:pt x="4888" y="3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472" name="Google Shape;472;p58"/>
            <p:cNvGrpSpPr/>
            <p:nvPr/>
          </p:nvGrpSpPr>
          <p:grpSpPr>
            <a:xfrm rot="2395509">
              <a:off x="1390165" y="1682396"/>
              <a:ext cx="365860" cy="383851"/>
              <a:chOff x="2772212" y="2822146"/>
              <a:chExt cx="274389" cy="287882"/>
            </a:xfrm>
          </p:grpSpPr>
          <p:sp>
            <p:nvSpPr>
              <p:cNvPr id="473" name="Google Shape;473;p58"/>
              <p:cNvSpPr/>
              <p:nvPr/>
            </p:nvSpPr>
            <p:spPr>
              <a:xfrm>
                <a:off x="2772212" y="2822146"/>
                <a:ext cx="221829" cy="240887"/>
              </a:xfrm>
              <a:custGeom>
                <a:avLst/>
                <a:gdLst/>
                <a:ahLst/>
                <a:cxnLst/>
                <a:rect l="l" t="t" r="r" b="b"/>
                <a:pathLst>
                  <a:path w="5820" h="6320" extrusionOk="0">
                    <a:moveTo>
                      <a:pt x="0" y="5570"/>
                    </a:moveTo>
                    <a:lnTo>
                      <a:pt x="4982" y="0"/>
                    </a:lnTo>
                    <a:lnTo>
                      <a:pt x="5820" y="749"/>
                    </a:lnTo>
                    <a:lnTo>
                      <a:pt x="838" y="631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58"/>
              <p:cNvSpPr/>
              <p:nvPr/>
            </p:nvSpPr>
            <p:spPr>
              <a:xfrm>
                <a:off x="2824734" y="2869141"/>
                <a:ext cx="221867" cy="240887"/>
              </a:xfrm>
              <a:custGeom>
                <a:avLst/>
                <a:gdLst/>
                <a:ahLst/>
                <a:cxnLst/>
                <a:rect l="l" t="t" r="r" b="b"/>
                <a:pathLst>
                  <a:path w="5821" h="6320" extrusionOk="0">
                    <a:moveTo>
                      <a:pt x="1" y="5571"/>
                    </a:moveTo>
                    <a:lnTo>
                      <a:pt x="4984" y="1"/>
                    </a:lnTo>
                    <a:lnTo>
                      <a:pt x="5820" y="750"/>
                    </a:lnTo>
                    <a:lnTo>
                      <a:pt x="838" y="63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Google Shape;435;p58">
            <a:extLst>
              <a:ext uri="{FF2B5EF4-FFF2-40B4-BE49-F238E27FC236}">
                <a16:creationId xmlns:a16="http://schemas.microsoft.com/office/drawing/2014/main" id="{2B1FB12E-BF30-D187-A4C3-93BB964D437A}"/>
              </a:ext>
            </a:extLst>
          </p:cNvPr>
          <p:cNvSpPr txBox="1">
            <a:spLocks/>
          </p:cNvSpPr>
          <p:nvPr/>
        </p:nvSpPr>
        <p:spPr>
          <a:xfrm>
            <a:off x="2395846" y="273423"/>
            <a:ext cx="7111459" cy="143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8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ays One"/>
                <a:sym typeface="Days One"/>
              </a:rPr>
              <a:t>IOT CHALLENGE 2023</a:t>
            </a:r>
            <a:endParaRPr kumimoji="0" lang="vi-VN" sz="4800" b="1" i="0" u="none" strike="noStrike" kern="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sym typeface="Days One"/>
            </a:endParaRPr>
          </a:p>
        </p:txBody>
      </p:sp>
      <p:sp>
        <p:nvSpPr>
          <p:cNvPr id="4" name="Google Shape;435;p58">
            <a:extLst>
              <a:ext uri="{FF2B5EF4-FFF2-40B4-BE49-F238E27FC236}">
                <a16:creationId xmlns:a16="http://schemas.microsoft.com/office/drawing/2014/main" id="{E1D5DDC7-1A68-1E6B-DFFD-04D8BD35F916}"/>
              </a:ext>
            </a:extLst>
          </p:cNvPr>
          <p:cNvSpPr txBox="1">
            <a:spLocks/>
          </p:cNvSpPr>
          <p:nvPr/>
        </p:nvSpPr>
        <p:spPr>
          <a:xfrm>
            <a:off x="2042805" y="1278057"/>
            <a:ext cx="7111459" cy="143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8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tabLst/>
              <a:defRPr/>
            </a:pPr>
            <a:r>
              <a:rPr lang="en-US" sz="3600" kern="0">
                <a:solidFill>
                  <a:srgbClr val="002060"/>
                </a:solidFill>
              </a:rPr>
              <a:t>TEAM VIKINGS</a:t>
            </a:r>
            <a:endParaRPr kumimoji="0" lang="vi-VN" sz="3600" b="0" i="0" u="none" strike="noStrike" kern="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sym typeface="Days One"/>
            </a:endParaRPr>
          </a:p>
        </p:txBody>
      </p:sp>
      <p:sp>
        <p:nvSpPr>
          <p:cNvPr id="435" name="Google Shape;435;p58"/>
          <p:cNvSpPr txBox="1">
            <a:spLocks noGrp="1"/>
          </p:cNvSpPr>
          <p:nvPr>
            <p:ph type="ctrTitle"/>
          </p:nvPr>
        </p:nvSpPr>
        <p:spPr>
          <a:xfrm>
            <a:off x="1200627" y="2230800"/>
            <a:ext cx="9790746" cy="239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5400" b="1">
                <a:solidFill>
                  <a:srgbClr val="002060"/>
                </a:solidFill>
                <a:latin typeface="+mj-lt"/>
              </a:rPr>
              <a:t>HOME AUTOMATION SYSTEM</a:t>
            </a:r>
            <a:endParaRPr b="1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9" name="Picture 2" descr="Tập đoàn FPT – Wikipedia tiếng Việt">
            <a:extLst>
              <a:ext uri="{FF2B5EF4-FFF2-40B4-BE49-F238E27FC236}">
                <a16:creationId xmlns:a16="http://schemas.microsoft.com/office/drawing/2014/main" id="{850D52C8-637C-9F7B-6740-E9B134EF2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660" y="111125"/>
            <a:ext cx="675619" cy="41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9B5D37-6055-9F8C-8078-6943F8ADE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88A8A-E299-7012-C9B7-3A9C4D44F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3893126" cy="1402470"/>
          </a:xfrm>
        </p:spPr>
        <p:txBody>
          <a:bodyPr anchor="t">
            <a:normAutofit/>
          </a:bodyPr>
          <a:lstStyle/>
          <a:p>
            <a:r>
              <a:rPr lang="en-US"/>
              <a:t>DEVICE</a:t>
            </a:r>
            <a:endParaRPr lang="vi-VN" sz="32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45D6E82-6DDB-CAAC-5177-38DE69796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551176"/>
            <a:ext cx="3893126" cy="3591207"/>
          </a:xfrm>
        </p:spPr>
        <p:txBody>
          <a:bodyPr anchor="ctr">
            <a:normAutofit/>
          </a:bodyPr>
          <a:lstStyle/>
          <a:p>
            <a:r>
              <a:rPr lang="en-US" sz="3200"/>
              <a:t>Size 12x9x4 cm</a:t>
            </a:r>
          </a:p>
          <a:p>
            <a:r>
              <a:rPr lang="en-US" sz="3200"/>
              <a:t>Capacity: up to 220V – 500W</a:t>
            </a:r>
          </a:p>
        </p:txBody>
      </p:sp>
      <p:pic>
        <p:nvPicPr>
          <p:cNvPr id="11" name="Picture 10" descr="A white rectangular device with a blue screen&#10;&#10;Description automatically generated">
            <a:extLst>
              <a:ext uri="{FF2B5EF4-FFF2-40B4-BE49-F238E27FC236}">
                <a16:creationId xmlns:a16="http://schemas.microsoft.com/office/drawing/2014/main" id="{135F5471-DA77-F50A-1F18-F5C17BF92F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3" b="7122"/>
          <a:stretch/>
        </p:blipFill>
        <p:spPr>
          <a:xfrm>
            <a:off x="5344391" y="10"/>
            <a:ext cx="6847609" cy="4488855"/>
          </a:xfrm>
          <a:prstGeom prst="rect">
            <a:avLst/>
          </a:prstGeom>
        </p:spPr>
      </p:pic>
      <p:pic>
        <p:nvPicPr>
          <p:cNvPr id="5" name="Content Placeholder 4" descr="A white rectangular device with a green screen&#10;&#10;Description automatically generated">
            <a:extLst>
              <a:ext uri="{FF2B5EF4-FFF2-40B4-BE49-F238E27FC236}">
                <a16:creationId xmlns:a16="http://schemas.microsoft.com/office/drawing/2014/main" id="{376D7EE4-AA06-36D5-55C9-F80D6DCEEA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9" r="-1" b="3557"/>
          <a:stretch/>
        </p:blipFill>
        <p:spPr>
          <a:xfrm rot="10800000">
            <a:off x="5344392" y="4488874"/>
            <a:ext cx="3424845" cy="2369126"/>
          </a:xfrm>
          <a:prstGeom prst="rect">
            <a:avLst/>
          </a:prstGeom>
        </p:spPr>
      </p:pic>
      <p:pic>
        <p:nvPicPr>
          <p:cNvPr id="9" name="Picture 8" descr="A white box with a button on it&#10;&#10;Description automatically generated">
            <a:extLst>
              <a:ext uri="{FF2B5EF4-FFF2-40B4-BE49-F238E27FC236}">
                <a16:creationId xmlns:a16="http://schemas.microsoft.com/office/drawing/2014/main" id="{9079F273-72BD-4F93-DB57-D1DF0C3232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7" r="-1" b="-1"/>
          <a:stretch/>
        </p:blipFill>
        <p:spPr>
          <a:xfrm>
            <a:off x="8767155" y="4488873"/>
            <a:ext cx="3424845" cy="236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89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DBF0CD-3995-4C92-E807-75DD4543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25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C0AED-D37B-FE24-C767-3B92A7F1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SERVER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omputer chip with different symbols&#10;&#10;Description automatically generated with medium confidence">
            <a:extLst>
              <a:ext uri="{FF2B5EF4-FFF2-40B4-BE49-F238E27FC236}">
                <a16:creationId xmlns:a16="http://schemas.microsoft.com/office/drawing/2014/main" id="{0E5259E6-2549-4667-DBB0-4283E4487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489" y="416689"/>
            <a:ext cx="7701642" cy="627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52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8FB1-08F2-68E9-9482-8E8F1F35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</a:t>
            </a:r>
            <a:endParaRPr lang="vi-VN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7227EF8-2F20-3E3E-48A7-D77FC26F8C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20255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6559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EFCA7-38A7-A0A4-B25C-C206BCA6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79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3E7A-3BA1-AF29-3DEA-C8017102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FACIAL RECOGNITION</a:t>
            </a:r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D09883-D20D-435D-0239-4ECB3F7FD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45" y="1383258"/>
            <a:ext cx="8785781" cy="510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25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3F69BD6-2C35-D35A-FBCE-BC417FF49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F03742-6052-44AE-5E81-C3801A876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142" y="4605067"/>
            <a:ext cx="7984935" cy="12361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RESULT</a:t>
            </a:r>
          </a:p>
        </p:txBody>
      </p:sp>
      <p:pic>
        <p:nvPicPr>
          <p:cNvPr id="5" name="Picture 4" descr="A white box with lights inside&#10;&#10;Description automatically generated">
            <a:extLst>
              <a:ext uri="{FF2B5EF4-FFF2-40B4-BE49-F238E27FC236}">
                <a16:creationId xmlns:a16="http://schemas.microsoft.com/office/drawing/2014/main" id="{B07C936E-3BBB-6307-BA13-690B98AD45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99" b="-1"/>
          <a:stretch/>
        </p:blipFill>
        <p:spPr>
          <a:xfrm rot="5400000">
            <a:off x="40626" y="-40626"/>
            <a:ext cx="3982594" cy="4063846"/>
          </a:xfrm>
          <a:prstGeom prst="rect">
            <a:avLst/>
          </a:prstGeom>
        </p:spPr>
      </p:pic>
      <p:pic>
        <p:nvPicPr>
          <p:cNvPr id="7" name="Picture 6" descr="A white shelf with lights&#10;&#10;Description automatically generated">
            <a:extLst>
              <a:ext uri="{FF2B5EF4-FFF2-40B4-BE49-F238E27FC236}">
                <a16:creationId xmlns:a16="http://schemas.microsoft.com/office/drawing/2014/main" id="{C64BE48F-4C00-199B-7C4A-F53D365847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99" b="-1"/>
          <a:stretch/>
        </p:blipFill>
        <p:spPr>
          <a:xfrm rot="5400000">
            <a:off x="4103403" y="-40626"/>
            <a:ext cx="3982594" cy="4063846"/>
          </a:xfrm>
          <a:prstGeom prst="rect">
            <a:avLst/>
          </a:prstGeom>
        </p:spPr>
      </p:pic>
      <p:pic>
        <p:nvPicPr>
          <p:cNvPr id="9" name="Picture 8" descr="A white rectangular device with a blue screen&#10;&#10;Description automatically generated">
            <a:extLst>
              <a:ext uri="{FF2B5EF4-FFF2-40B4-BE49-F238E27FC236}">
                <a16:creationId xmlns:a16="http://schemas.microsoft.com/office/drawing/2014/main" id="{5DEC7B57-8BA7-6028-5ED1-B4DAA4CA88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" r="22933" b="-2"/>
          <a:stretch/>
        </p:blipFill>
        <p:spPr>
          <a:xfrm>
            <a:off x="8128154" y="10"/>
            <a:ext cx="4063846" cy="398258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3907B4F-3498-8E1E-0FDD-A06866874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14977" y="5076894"/>
            <a:ext cx="1263803" cy="1818076"/>
            <a:chOff x="469942" y="5272450"/>
            <a:chExt cx="1127866" cy="162252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BD1F7DD-A00E-3FD4-3979-3B1A49069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516067" flipH="1">
              <a:off x="469942" y="5272450"/>
              <a:ext cx="1127866" cy="1622520"/>
            </a:xfrm>
            <a:custGeom>
              <a:avLst/>
              <a:gdLst>
                <a:gd name="connsiteX0" fmla="*/ 855248 w 1127866"/>
                <a:gd name="connsiteY0" fmla="*/ 402898 h 1622520"/>
                <a:gd name="connsiteX1" fmla="*/ 848081 w 1127866"/>
                <a:gd name="connsiteY1" fmla="*/ 398865 h 1622520"/>
                <a:gd name="connsiteX2" fmla="*/ 568035 w 1127866"/>
                <a:gd name="connsiteY2" fmla="*/ 462614 h 1622520"/>
                <a:gd name="connsiteX3" fmla="*/ 329880 w 1127866"/>
                <a:gd name="connsiteY3" fmla="*/ 597097 h 1622520"/>
                <a:gd name="connsiteX4" fmla="*/ 328473 w 1127866"/>
                <a:gd name="connsiteY4" fmla="*/ 572035 h 1622520"/>
                <a:gd name="connsiteX5" fmla="*/ 429199 w 1127866"/>
                <a:gd name="connsiteY5" fmla="*/ 385656 h 1622520"/>
                <a:gd name="connsiteX6" fmla="*/ 433245 w 1127866"/>
                <a:gd name="connsiteY6" fmla="*/ 188854 h 1622520"/>
                <a:gd name="connsiteX7" fmla="*/ 365438 w 1127866"/>
                <a:gd name="connsiteY7" fmla="*/ 0 h 1622520"/>
                <a:gd name="connsiteX8" fmla="*/ 269406 w 1127866"/>
                <a:gd name="connsiteY8" fmla="*/ 98117 h 1622520"/>
                <a:gd name="connsiteX9" fmla="*/ 175275 w 1127866"/>
                <a:gd name="connsiteY9" fmla="*/ 246350 h 1622520"/>
                <a:gd name="connsiteX10" fmla="*/ 68276 w 1127866"/>
                <a:gd name="connsiteY10" fmla="*/ 516424 h 1622520"/>
                <a:gd name="connsiteX11" fmla="*/ 114 w 1127866"/>
                <a:gd name="connsiteY11" fmla="*/ 961504 h 1622520"/>
                <a:gd name="connsiteX12" fmla="*/ 36005 w 1127866"/>
                <a:gd name="connsiteY12" fmla="*/ 1344303 h 1622520"/>
                <a:gd name="connsiteX13" fmla="*/ 46838 w 1127866"/>
                <a:gd name="connsiteY13" fmla="*/ 1387574 h 1622520"/>
                <a:gd name="connsiteX14" fmla="*/ 308373 w 1127866"/>
                <a:gd name="connsiteY14" fmla="*/ 1622520 h 1622520"/>
                <a:gd name="connsiteX15" fmla="*/ 289552 w 1127866"/>
                <a:gd name="connsiteY15" fmla="*/ 1571009 h 1622520"/>
                <a:gd name="connsiteX16" fmla="*/ 225711 w 1127866"/>
                <a:gd name="connsiteY16" fmla="*/ 1336088 h 1622520"/>
                <a:gd name="connsiteX17" fmla="*/ 195024 w 1127866"/>
                <a:gd name="connsiteY17" fmla="*/ 1136312 h 1622520"/>
                <a:gd name="connsiteX18" fmla="*/ 200055 w 1127866"/>
                <a:gd name="connsiteY18" fmla="*/ 1108788 h 1622520"/>
                <a:gd name="connsiteX19" fmla="*/ 346105 w 1127866"/>
                <a:gd name="connsiteY19" fmla="*/ 1188197 h 1622520"/>
                <a:gd name="connsiteX20" fmla="*/ 549199 w 1127866"/>
                <a:gd name="connsiteY20" fmla="*/ 1248533 h 1622520"/>
                <a:gd name="connsiteX21" fmla="*/ 729669 w 1127866"/>
                <a:gd name="connsiteY21" fmla="*/ 1255844 h 1622520"/>
                <a:gd name="connsiteX22" fmla="*/ 957219 w 1127866"/>
                <a:gd name="connsiteY22" fmla="*/ 1197923 h 1622520"/>
                <a:gd name="connsiteX23" fmla="*/ 1101104 w 1127866"/>
                <a:gd name="connsiteY23" fmla="*/ 1105615 h 1622520"/>
                <a:gd name="connsiteX24" fmla="*/ 1115963 w 1127866"/>
                <a:gd name="connsiteY24" fmla="*/ 1061393 h 1622520"/>
                <a:gd name="connsiteX25" fmla="*/ 969631 w 1127866"/>
                <a:gd name="connsiteY25" fmla="*/ 995196 h 1622520"/>
                <a:gd name="connsiteX26" fmla="*/ 742082 w 1127866"/>
                <a:gd name="connsiteY26" fmla="*/ 941412 h 1622520"/>
                <a:gd name="connsiteX27" fmla="*/ 436317 w 1127866"/>
                <a:gd name="connsiteY27" fmla="*/ 940372 h 1622520"/>
                <a:gd name="connsiteX28" fmla="*/ 339433 w 1127866"/>
                <a:gd name="connsiteY28" fmla="*/ 928328 h 1622520"/>
                <a:gd name="connsiteX29" fmla="*/ 534092 w 1127866"/>
                <a:gd name="connsiteY29" fmla="*/ 825005 h 1622520"/>
                <a:gd name="connsiteX30" fmla="*/ 693841 w 1127866"/>
                <a:gd name="connsiteY30" fmla="*/ 689959 h 1622520"/>
                <a:gd name="connsiteX31" fmla="*/ 819649 w 1127866"/>
                <a:gd name="connsiteY31" fmla="*/ 523137 h 1622520"/>
                <a:gd name="connsiteX32" fmla="*/ 855248 w 1127866"/>
                <a:gd name="connsiteY32" fmla="*/ 402898 h 162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27866" h="1622520">
                  <a:moveTo>
                    <a:pt x="855248" y="402898"/>
                  </a:moveTo>
                  <a:cubicBezTo>
                    <a:pt x="853627" y="400570"/>
                    <a:pt x="851274" y="399163"/>
                    <a:pt x="848081" y="398865"/>
                  </a:cubicBezTo>
                  <a:cubicBezTo>
                    <a:pt x="822532" y="396491"/>
                    <a:pt x="654401" y="429576"/>
                    <a:pt x="568035" y="462614"/>
                  </a:cubicBezTo>
                  <a:cubicBezTo>
                    <a:pt x="481668" y="495653"/>
                    <a:pt x="369807" y="578860"/>
                    <a:pt x="329880" y="597097"/>
                  </a:cubicBezTo>
                  <a:cubicBezTo>
                    <a:pt x="289954" y="615333"/>
                    <a:pt x="311920" y="607275"/>
                    <a:pt x="328473" y="572035"/>
                  </a:cubicBezTo>
                  <a:cubicBezTo>
                    <a:pt x="345026" y="536794"/>
                    <a:pt x="413759" y="461222"/>
                    <a:pt x="429199" y="385656"/>
                  </a:cubicBezTo>
                  <a:cubicBezTo>
                    <a:pt x="444345" y="311528"/>
                    <a:pt x="444173" y="271797"/>
                    <a:pt x="433245" y="188854"/>
                  </a:cubicBezTo>
                  <a:cubicBezTo>
                    <a:pt x="419727" y="119473"/>
                    <a:pt x="403555" y="65606"/>
                    <a:pt x="365438" y="0"/>
                  </a:cubicBezTo>
                  <a:cubicBezTo>
                    <a:pt x="338466" y="10015"/>
                    <a:pt x="298699" y="61964"/>
                    <a:pt x="269406" y="98117"/>
                  </a:cubicBezTo>
                  <a:cubicBezTo>
                    <a:pt x="235927" y="139435"/>
                    <a:pt x="208796" y="176632"/>
                    <a:pt x="175275" y="246350"/>
                  </a:cubicBezTo>
                  <a:cubicBezTo>
                    <a:pt x="141753" y="316067"/>
                    <a:pt x="97470" y="397232"/>
                    <a:pt x="68276" y="516424"/>
                  </a:cubicBezTo>
                  <a:cubicBezTo>
                    <a:pt x="39082" y="635617"/>
                    <a:pt x="1626" y="825623"/>
                    <a:pt x="114" y="961504"/>
                  </a:cubicBezTo>
                  <a:cubicBezTo>
                    <a:pt x="-1400" y="1097384"/>
                    <a:pt x="12273" y="1220987"/>
                    <a:pt x="36005" y="1344303"/>
                  </a:cubicBezTo>
                  <a:lnTo>
                    <a:pt x="46838" y="1387574"/>
                  </a:lnTo>
                  <a:lnTo>
                    <a:pt x="308373" y="1622520"/>
                  </a:lnTo>
                  <a:lnTo>
                    <a:pt x="289552" y="1571009"/>
                  </a:lnTo>
                  <a:cubicBezTo>
                    <a:pt x="266021" y="1501473"/>
                    <a:pt x="241466" y="1408537"/>
                    <a:pt x="225711" y="1336088"/>
                  </a:cubicBezTo>
                  <a:cubicBezTo>
                    <a:pt x="209956" y="1263639"/>
                    <a:pt x="199300" y="1174196"/>
                    <a:pt x="195024" y="1136312"/>
                  </a:cubicBezTo>
                  <a:cubicBezTo>
                    <a:pt x="190748" y="1098429"/>
                    <a:pt x="190263" y="1101976"/>
                    <a:pt x="200055" y="1108788"/>
                  </a:cubicBezTo>
                  <a:cubicBezTo>
                    <a:pt x="209848" y="1115600"/>
                    <a:pt x="287915" y="1164907"/>
                    <a:pt x="346105" y="1188197"/>
                  </a:cubicBezTo>
                  <a:cubicBezTo>
                    <a:pt x="404295" y="1211488"/>
                    <a:pt x="485271" y="1237259"/>
                    <a:pt x="549199" y="1248533"/>
                  </a:cubicBezTo>
                  <a:cubicBezTo>
                    <a:pt x="613126" y="1259808"/>
                    <a:pt x="661666" y="1264279"/>
                    <a:pt x="729669" y="1255844"/>
                  </a:cubicBezTo>
                  <a:cubicBezTo>
                    <a:pt x="797673" y="1247409"/>
                    <a:pt x="895314" y="1222960"/>
                    <a:pt x="957219" y="1197923"/>
                  </a:cubicBezTo>
                  <a:cubicBezTo>
                    <a:pt x="1019125" y="1172884"/>
                    <a:pt x="1074646" y="1128370"/>
                    <a:pt x="1101104" y="1105615"/>
                  </a:cubicBezTo>
                  <a:cubicBezTo>
                    <a:pt x="1127561" y="1082859"/>
                    <a:pt x="1137875" y="1079796"/>
                    <a:pt x="1115963" y="1061393"/>
                  </a:cubicBezTo>
                  <a:cubicBezTo>
                    <a:pt x="1094051" y="1042990"/>
                    <a:pt x="1031944" y="1015193"/>
                    <a:pt x="969631" y="995196"/>
                  </a:cubicBezTo>
                  <a:cubicBezTo>
                    <a:pt x="907317" y="975200"/>
                    <a:pt x="830967" y="950549"/>
                    <a:pt x="742082" y="941412"/>
                  </a:cubicBezTo>
                  <a:cubicBezTo>
                    <a:pt x="653196" y="932274"/>
                    <a:pt x="503426" y="942552"/>
                    <a:pt x="436317" y="940372"/>
                  </a:cubicBezTo>
                  <a:cubicBezTo>
                    <a:pt x="369209" y="938191"/>
                    <a:pt x="334012" y="934899"/>
                    <a:pt x="339433" y="928328"/>
                  </a:cubicBezTo>
                  <a:cubicBezTo>
                    <a:pt x="344854" y="921757"/>
                    <a:pt x="475024" y="864733"/>
                    <a:pt x="534092" y="825005"/>
                  </a:cubicBezTo>
                  <a:cubicBezTo>
                    <a:pt x="593160" y="785276"/>
                    <a:pt x="646248" y="740270"/>
                    <a:pt x="693841" y="689959"/>
                  </a:cubicBezTo>
                  <a:cubicBezTo>
                    <a:pt x="741434" y="639648"/>
                    <a:pt x="793942" y="571653"/>
                    <a:pt x="819649" y="523137"/>
                  </a:cubicBezTo>
                  <a:cubicBezTo>
                    <a:pt x="842142" y="480686"/>
                    <a:pt x="866601" y="419198"/>
                    <a:pt x="855248" y="402898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7308147-731A-F6C7-AEB8-C3F46E51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516067" flipH="1">
              <a:off x="469942" y="5272450"/>
              <a:ext cx="1127866" cy="1622520"/>
            </a:xfrm>
            <a:custGeom>
              <a:avLst/>
              <a:gdLst>
                <a:gd name="connsiteX0" fmla="*/ 855248 w 1127866"/>
                <a:gd name="connsiteY0" fmla="*/ 402898 h 1622520"/>
                <a:gd name="connsiteX1" fmla="*/ 848081 w 1127866"/>
                <a:gd name="connsiteY1" fmla="*/ 398865 h 1622520"/>
                <a:gd name="connsiteX2" fmla="*/ 568035 w 1127866"/>
                <a:gd name="connsiteY2" fmla="*/ 462614 h 1622520"/>
                <a:gd name="connsiteX3" fmla="*/ 329880 w 1127866"/>
                <a:gd name="connsiteY3" fmla="*/ 597097 h 1622520"/>
                <a:gd name="connsiteX4" fmla="*/ 328473 w 1127866"/>
                <a:gd name="connsiteY4" fmla="*/ 572035 h 1622520"/>
                <a:gd name="connsiteX5" fmla="*/ 429199 w 1127866"/>
                <a:gd name="connsiteY5" fmla="*/ 385656 h 1622520"/>
                <a:gd name="connsiteX6" fmla="*/ 433245 w 1127866"/>
                <a:gd name="connsiteY6" fmla="*/ 188854 h 1622520"/>
                <a:gd name="connsiteX7" fmla="*/ 365438 w 1127866"/>
                <a:gd name="connsiteY7" fmla="*/ 0 h 1622520"/>
                <a:gd name="connsiteX8" fmla="*/ 269406 w 1127866"/>
                <a:gd name="connsiteY8" fmla="*/ 98117 h 1622520"/>
                <a:gd name="connsiteX9" fmla="*/ 175275 w 1127866"/>
                <a:gd name="connsiteY9" fmla="*/ 246350 h 1622520"/>
                <a:gd name="connsiteX10" fmla="*/ 68276 w 1127866"/>
                <a:gd name="connsiteY10" fmla="*/ 516424 h 1622520"/>
                <a:gd name="connsiteX11" fmla="*/ 114 w 1127866"/>
                <a:gd name="connsiteY11" fmla="*/ 961504 h 1622520"/>
                <a:gd name="connsiteX12" fmla="*/ 36005 w 1127866"/>
                <a:gd name="connsiteY12" fmla="*/ 1344303 h 1622520"/>
                <a:gd name="connsiteX13" fmla="*/ 46838 w 1127866"/>
                <a:gd name="connsiteY13" fmla="*/ 1387574 h 1622520"/>
                <a:gd name="connsiteX14" fmla="*/ 308373 w 1127866"/>
                <a:gd name="connsiteY14" fmla="*/ 1622520 h 1622520"/>
                <a:gd name="connsiteX15" fmla="*/ 289552 w 1127866"/>
                <a:gd name="connsiteY15" fmla="*/ 1571009 h 1622520"/>
                <a:gd name="connsiteX16" fmla="*/ 225711 w 1127866"/>
                <a:gd name="connsiteY16" fmla="*/ 1336088 h 1622520"/>
                <a:gd name="connsiteX17" fmla="*/ 195024 w 1127866"/>
                <a:gd name="connsiteY17" fmla="*/ 1136312 h 1622520"/>
                <a:gd name="connsiteX18" fmla="*/ 200055 w 1127866"/>
                <a:gd name="connsiteY18" fmla="*/ 1108788 h 1622520"/>
                <a:gd name="connsiteX19" fmla="*/ 346105 w 1127866"/>
                <a:gd name="connsiteY19" fmla="*/ 1188197 h 1622520"/>
                <a:gd name="connsiteX20" fmla="*/ 549199 w 1127866"/>
                <a:gd name="connsiteY20" fmla="*/ 1248533 h 1622520"/>
                <a:gd name="connsiteX21" fmla="*/ 729669 w 1127866"/>
                <a:gd name="connsiteY21" fmla="*/ 1255844 h 1622520"/>
                <a:gd name="connsiteX22" fmla="*/ 957219 w 1127866"/>
                <a:gd name="connsiteY22" fmla="*/ 1197923 h 1622520"/>
                <a:gd name="connsiteX23" fmla="*/ 1101104 w 1127866"/>
                <a:gd name="connsiteY23" fmla="*/ 1105615 h 1622520"/>
                <a:gd name="connsiteX24" fmla="*/ 1115963 w 1127866"/>
                <a:gd name="connsiteY24" fmla="*/ 1061393 h 1622520"/>
                <a:gd name="connsiteX25" fmla="*/ 969631 w 1127866"/>
                <a:gd name="connsiteY25" fmla="*/ 995196 h 1622520"/>
                <a:gd name="connsiteX26" fmla="*/ 742082 w 1127866"/>
                <a:gd name="connsiteY26" fmla="*/ 941412 h 1622520"/>
                <a:gd name="connsiteX27" fmla="*/ 436317 w 1127866"/>
                <a:gd name="connsiteY27" fmla="*/ 940372 h 1622520"/>
                <a:gd name="connsiteX28" fmla="*/ 339433 w 1127866"/>
                <a:gd name="connsiteY28" fmla="*/ 928328 h 1622520"/>
                <a:gd name="connsiteX29" fmla="*/ 534092 w 1127866"/>
                <a:gd name="connsiteY29" fmla="*/ 825005 h 1622520"/>
                <a:gd name="connsiteX30" fmla="*/ 693841 w 1127866"/>
                <a:gd name="connsiteY30" fmla="*/ 689959 h 1622520"/>
                <a:gd name="connsiteX31" fmla="*/ 819649 w 1127866"/>
                <a:gd name="connsiteY31" fmla="*/ 523137 h 1622520"/>
                <a:gd name="connsiteX32" fmla="*/ 855248 w 1127866"/>
                <a:gd name="connsiteY32" fmla="*/ 402898 h 162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27866" h="1622520">
                  <a:moveTo>
                    <a:pt x="855248" y="402898"/>
                  </a:moveTo>
                  <a:cubicBezTo>
                    <a:pt x="853627" y="400570"/>
                    <a:pt x="851274" y="399163"/>
                    <a:pt x="848081" y="398865"/>
                  </a:cubicBezTo>
                  <a:cubicBezTo>
                    <a:pt x="822532" y="396491"/>
                    <a:pt x="654401" y="429576"/>
                    <a:pt x="568035" y="462614"/>
                  </a:cubicBezTo>
                  <a:cubicBezTo>
                    <a:pt x="481668" y="495653"/>
                    <a:pt x="369807" y="578860"/>
                    <a:pt x="329880" y="597097"/>
                  </a:cubicBezTo>
                  <a:cubicBezTo>
                    <a:pt x="289954" y="615333"/>
                    <a:pt x="311920" y="607275"/>
                    <a:pt x="328473" y="572035"/>
                  </a:cubicBezTo>
                  <a:cubicBezTo>
                    <a:pt x="345026" y="536794"/>
                    <a:pt x="413759" y="461222"/>
                    <a:pt x="429199" y="385656"/>
                  </a:cubicBezTo>
                  <a:cubicBezTo>
                    <a:pt x="444345" y="311528"/>
                    <a:pt x="444173" y="271797"/>
                    <a:pt x="433245" y="188854"/>
                  </a:cubicBezTo>
                  <a:cubicBezTo>
                    <a:pt x="419727" y="119473"/>
                    <a:pt x="403555" y="65606"/>
                    <a:pt x="365438" y="0"/>
                  </a:cubicBezTo>
                  <a:cubicBezTo>
                    <a:pt x="338466" y="10015"/>
                    <a:pt x="298699" y="61964"/>
                    <a:pt x="269406" y="98117"/>
                  </a:cubicBezTo>
                  <a:cubicBezTo>
                    <a:pt x="235927" y="139435"/>
                    <a:pt x="208796" y="176632"/>
                    <a:pt x="175275" y="246350"/>
                  </a:cubicBezTo>
                  <a:cubicBezTo>
                    <a:pt x="141753" y="316067"/>
                    <a:pt x="97470" y="397232"/>
                    <a:pt x="68276" y="516424"/>
                  </a:cubicBezTo>
                  <a:cubicBezTo>
                    <a:pt x="39082" y="635617"/>
                    <a:pt x="1626" y="825623"/>
                    <a:pt x="114" y="961504"/>
                  </a:cubicBezTo>
                  <a:cubicBezTo>
                    <a:pt x="-1400" y="1097384"/>
                    <a:pt x="12273" y="1220987"/>
                    <a:pt x="36005" y="1344303"/>
                  </a:cubicBezTo>
                  <a:lnTo>
                    <a:pt x="46838" y="1387574"/>
                  </a:lnTo>
                  <a:lnTo>
                    <a:pt x="308373" y="1622520"/>
                  </a:lnTo>
                  <a:lnTo>
                    <a:pt x="289552" y="1571009"/>
                  </a:lnTo>
                  <a:cubicBezTo>
                    <a:pt x="266021" y="1501473"/>
                    <a:pt x="241466" y="1408537"/>
                    <a:pt x="225711" y="1336088"/>
                  </a:cubicBezTo>
                  <a:cubicBezTo>
                    <a:pt x="209956" y="1263639"/>
                    <a:pt x="199300" y="1174196"/>
                    <a:pt x="195024" y="1136312"/>
                  </a:cubicBezTo>
                  <a:cubicBezTo>
                    <a:pt x="190748" y="1098429"/>
                    <a:pt x="190263" y="1101976"/>
                    <a:pt x="200055" y="1108788"/>
                  </a:cubicBezTo>
                  <a:cubicBezTo>
                    <a:pt x="209848" y="1115600"/>
                    <a:pt x="287915" y="1164907"/>
                    <a:pt x="346105" y="1188197"/>
                  </a:cubicBezTo>
                  <a:cubicBezTo>
                    <a:pt x="404295" y="1211488"/>
                    <a:pt x="485271" y="1237259"/>
                    <a:pt x="549199" y="1248533"/>
                  </a:cubicBezTo>
                  <a:cubicBezTo>
                    <a:pt x="613126" y="1259808"/>
                    <a:pt x="661666" y="1264279"/>
                    <a:pt x="729669" y="1255844"/>
                  </a:cubicBezTo>
                  <a:cubicBezTo>
                    <a:pt x="797673" y="1247409"/>
                    <a:pt x="895314" y="1222960"/>
                    <a:pt x="957219" y="1197923"/>
                  </a:cubicBezTo>
                  <a:cubicBezTo>
                    <a:pt x="1019125" y="1172884"/>
                    <a:pt x="1074646" y="1128370"/>
                    <a:pt x="1101104" y="1105615"/>
                  </a:cubicBezTo>
                  <a:cubicBezTo>
                    <a:pt x="1127561" y="1082859"/>
                    <a:pt x="1137875" y="1079796"/>
                    <a:pt x="1115963" y="1061393"/>
                  </a:cubicBezTo>
                  <a:cubicBezTo>
                    <a:pt x="1094051" y="1042990"/>
                    <a:pt x="1031944" y="1015193"/>
                    <a:pt x="969631" y="995196"/>
                  </a:cubicBezTo>
                  <a:cubicBezTo>
                    <a:pt x="907317" y="975200"/>
                    <a:pt x="830967" y="950549"/>
                    <a:pt x="742082" y="941412"/>
                  </a:cubicBezTo>
                  <a:cubicBezTo>
                    <a:pt x="653196" y="932274"/>
                    <a:pt x="503426" y="942552"/>
                    <a:pt x="436317" y="940372"/>
                  </a:cubicBezTo>
                  <a:cubicBezTo>
                    <a:pt x="369209" y="938191"/>
                    <a:pt x="334012" y="934899"/>
                    <a:pt x="339433" y="928328"/>
                  </a:cubicBezTo>
                  <a:cubicBezTo>
                    <a:pt x="344854" y="921757"/>
                    <a:pt x="475024" y="864733"/>
                    <a:pt x="534092" y="825005"/>
                  </a:cubicBezTo>
                  <a:cubicBezTo>
                    <a:pt x="593160" y="785276"/>
                    <a:pt x="646248" y="740270"/>
                    <a:pt x="693841" y="689959"/>
                  </a:cubicBezTo>
                  <a:cubicBezTo>
                    <a:pt x="741434" y="639648"/>
                    <a:pt x="793942" y="571653"/>
                    <a:pt x="819649" y="523137"/>
                  </a:cubicBezTo>
                  <a:cubicBezTo>
                    <a:pt x="842142" y="480686"/>
                    <a:pt x="866601" y="419198"/>
                    <a:pt x="855248" y="402898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04C997-06CB-B483-A3C4-6A05A08C2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2857" y="4273157"/>
            <a:ext cx="920129" cy="1040596"/>
            <a:chOff x="10538644" y="4394308"/>
            <a:chExt cx="920129" cy="104059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3844404-E04B-F587-0397-04D02020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703623" flipH="1" flipV="1">
              <a:off x="10538644" y="4394308"/>
              <a:ext cx="920129" cy="1040596"/>
            </a:xfrm>
            <a:custGeom>
              <a:avLst/>
              <a:gdLst>
                <a:gd name="connsiteX0" fmla="*/ 1929645 w 2813738"/>
                <a:gd name="connsiteY0" fmla="*/ 3173450 h 3214044"/>
                <a:gd name="connsiteX1" fmla="*/ 1581773 w 2813738"/>
                <a:gd name="connsiteY1" fmla="*/ 3212054 h 3214044"/>
                <a:gd name="connsiteX2" fmla="*/ 546159 w 2813738"/>
                <a:gd name="connsiteY2" fmla="*/ 2756430 h 3214044"/>
                <a:gd name="connsiteX3" fmla="*/ 336057 w 2813738"/>
                <a:gd name="connsiteY3" fmla="*/ 2229184 h 3214044"/>
                <a:gd name="connsiteX4" fmla="*/ 334808 w 2813738"/>
                <a:gd name="connsiteY4" fmla="*/ 2196353 h 3214044"/>
                <a:gd name="connsiteX5" fmla="*/ 0 w 2813738"/>
                <a:gd name="connsiteY5" fmla="*/ 481954 h 3214044"/>
                <a:gd name="connsiteX6" fmla="*/ 2467865 w 2813738"/>
                <a:gd name="connsiteY6" fmla="*/ 0 h 3214044"/>
                <a:gd name="connsiteX7" fmla="*/ 2809430 w 2813738"/>
                <a:gd name="connsiteY7" fmla="*/ 1748995 h 3214044"/>
                <a:gd name="connsiteX8" fmla="*/ 2784500 w 2813738"/>
                <a:gd name="connsiteY8" fmla="*/ 1753864 h 3214044"/>
                <a:gd name="connsiteX9" fmla="*/ 2793072 w 2813738"/>
                <a:gd name="connsiteY9" fmla="*/ 1800696 h 3214044"/>
                <a:gd name="connsiteX10" fmla="*/ 2813681 w 2813738"/>
                <a:gd name="connsiteY10" fmla="*/ 2045662 h 3214044"/>
                <a:gd name="connsiteX11" fmla="*/ 2749358 w 2813738"/>
                <a:gd name="connsiteY11" fmla="*/ 2417869 h 3214044"/>
                <a:gd name="connsiteX12" fmla="*/ 2299096 w 2813738"/>
                <a:gd name="connsiteY12" fmla="*/ 3038713 h 3214044"/>
                <a:gd name="connsiteX13" fmla="*/ 1929645 w 2813738"/>
                <a:gd name="connsiteY13" fmla="*/ 3173450 h 3214044"/>
                <a:gd name="connsiteX0" fmla="*/ 1929645 w 2813738"/>
                <a:gd name="connsiteY0" fmla="*/ 3173450 h 3214044"/>
                <a:gd name="connsiteX1" fmla="*/ 1581773 w 2813738"/>
                <a:gd name="connsiteY1" fmla="*/ 3212054 h 3214044"/>
                <a:gd name="connsiteX2" fmla="*/ 546159 w 2813738"/>
                <a:gd name="connsiteY2" fmla="*/ 2756430 h 3214044"/>
                <a:gd name="connsiteX3" fmla="*/ 336057 w 2813738"/>
                <a:gd name="connsiteY3" fmla="*/ 2229184 h 3214044"/>
                <a:gd name="connsiteX4" fmla="*/ 334808 w 2813738"/>
                <a:gd name="connsiteY4" fmla="*/ 2196353 h 3214044"/>
                <a:gd name="connsiteX5" fmla="*/ 0 w 2813738"/>
                <a:gd name="connsiteY5" fmla="*/ 481954 h 3214044"/>
                <a:gd name="connsiteX6" fmla="*/ 2467865 w 2813738"/>
                <a:gd name="connsiteY6" fmla="*/ 0 h 3214044"/>
                <a:gd name="connsiteX7" fmla="*/ 2809430 w 2813738"/>
                <a:gd name="connsiteY7" fmla="*/ 1748995 h 3214044"/>
                <a:gd name="connsiteX8" fmla="*/ 2784500 w 2813738"/>
                <a:gd name="connsiteY8" fmla="*/ 1753864 h 3214044"/>
                <a:gd name="connsiteX9" fmla="*/ 2813681 w 2813738"/>
                <a:gd name="connsiteY9" fmla="*/ 2045662 h 3214044"/>
                <a:gd name="connsiteX10" fmla="*/ 2749358 w 2813738"/>
                <a:gd name="connsiteY10" fmla="*/ 2417869 h 3214044"/>
                <a:gd name="connsiteX11" fmla="*/ 2299096 w 2813738"/>
                <a:gd name="connsiteY11" fmla="*/ 3038713 h 3214044"/>
                <a:gd name="connsiteX12" fmla="*/ 1929645 w 2813738"/>
                <a:gd name="connsiteY12" fmla="*/ 3173450 h 3214044"/>
                <a:gd name="connsiteX0" fmla="*/ 1929645 w 2813738"/>
                <a:gd name="connsiteY0" fmla="*/ 3173450 h 3214044"/>
                <a:gd name="connsiteX1" fmla="*/ 1581773 w 2813738"/>
                <a:gd name="connsiteY1" fmla="*/ 3212054 h 3214044"/>
                <a:gd name="connsiteX2" fmla="*/ 546159 w 2813738"/>
                <a:gd name="connsiteY2" fmla="*/ 2756430 h 3214044"/>
                <a:gd name="connsiteX3" fmla="*/ 336057 w 2813738"/>
                <a:gd name="connsiteY3" fmla="*/ 2229184 h 3214044"/>
                <a:gd name="connsiteX4" fmla="*/ 334808 w 2813738"/>
                <a:gd name="connsiteY4" fmla="*/ 2196353 h 3214044"/>
                <a:gd name="connsiteX5" fmla="*/ 0 w 2813738"/>
                <a:gd name="connsiteY5" fmla="*/ 481954 h 3214044"/>
                <a:gd name="connsiteX6" fmla="*/ 2467865 w 2813738"/>
                <a:gd name="connsiteY6" fmla="*/ 0 h 3214044"/>
                <a:gd name="connsiteX7" fmla="*/ 2809430 w 2813738"/>
                <a:gd name="connsiteY7" fmla="*/ 1748995 h 3214044"/>
                <a:gd name="connsiteX8" fmla="*/ 2813681 w 2813738"/>
                <a:gd name="connsiteY8" fmla="*/ 2045662 h 3214044"/>
                <a:gd name="connsiteX9" fmla="*/ 2749358 w 2813738"/>
                <a:gd name="connsiteY9" fmla="*/ 2417869 h 3214044"/>
                <a:gd name="connsiteX10" fmla="*/ 2299096 w 2813738"/>
                <a:gd name="connsiteY10" fmla="*/ 3038713 h 3214044"/>
                <a:gd name="connsiteX11" fmla="*/ 1929645 w 2813738"/>
                <a:gd name="connsiteY11" fmla="*/ 3173450 h 3214044"/>
                <a:gd name="connsiteX0" fmla="*/ 2041023 w 2925116"/>
                <a:gd name="connsiteY0" fmla="*/ 3173450 h 3214044"/>
                <a:gd name="connsiteX1" fmla="*/ 1693151 w 2925116"/>
                <a:gd name="connsiteY1" fmla="*/ 3212054 h 3214044"/>
                <a:gd name="connsiteX2" fmla="*/ 657537 w 2925116"/>
                <a:gd name="connsiteY2" fmla="*/ 2756430 h 3214044"/>
                <a:gd name="connsiteX3" fmla="*/ 447435 w 2925116"/>
                <a:gd name="connsiteY3" fmla="*/ 2229184 h 3214044"/>
                <a:gd name="connsiteX4" fmla="*/ 111378 w 2925116"/>
                <a:gd name="connsiteY4" fmla="*/ 481954 h 3214044"/>
                <a:gd name="connsiteX5" fmla="*/ 2579243 w 2925116"/>
                <a:gd name="connsiteY5" fmla="*/ 0 h 3214044"/>
                <a:gd name="connsiteX6" fmla="*/ 2920808 w 2925116"/>
                <a:gd name="connsiteY6" fmla="*/ 1748995 h 3214044"/>
                <a:gd name="connsiteX7" fmla="*/ 2925059 w 2925116"/>
                <a:gd name="connsiteY7" fmla="*/ 2045662 h 3214044"/>
                <a:gd name="connsiteX8" fmla="*/ 2860736 w 2925116"/>
                <a:gd name="connsiteY8" fmla="*/ 2417869 h 3214044"/>
                <a:gd name="connsiteX9" fmla="*/ 2410474 w 2925116"/>
                <a:gd name="connsiteY9" fmla="*/ 3038713 h 3214044"/>
                <a:gd name="connsiteX10" fmla="*/ 2041023 w 2925116"/>
                <a:gd name="connsiteY10" fmla="*/ 3173450 h 3214044"/>
                <a:gd name="connsiteX0" fmla="*/ 1929645 w 2813738"/>
                <a:gd name="connsiteY0" fmla="*/ 3173450 h 3214044"/>
                <a:gd name="connsiteX1" fmla="*/ 1581773 w 2813738"/>
                <a:gd name="connsiteY1" fmla="*/ 3212054 h 3214044"/>
                <a:gd name="connsiteX2" fmla="*/ 546159 w 2813738"/>
                <a:gd name="connsiteY2" fmla="*/ 2756430 h 3214044"/>
                <a:gd name="connsiteX3" fmla="*/ 336057 w 2813738"/>
                <a:gd name="connsiteY3" fmla="*/ 2229184 h 3214044"/>
                <a:gd name="connsiteX4" fmla="*/ 0 w 2813738"/>
                <a:gd name="connsiteY4" fmla="*/ 481954 h 3214044"/>
                <a:gd name="connsiteX5" fmla="*/ 2467865 w 2813738"/>
                <a:gd name="connsiteY5" fmla="*/ 0 h 3214044"/>
                <a:gd name="connsiteX6" fmla="*/ 2809430 w 2813738"/>
                <a:gd name="connsiteY6" fmla="*/ 1748995 h 3214044"/>
                <a:gd name="connsiteX7" fmla="*/ 2813681 w 2813738"/>
                <a:gd name="connsiteY7" fmla="*/ 2045662 h 3214044"/>
                <a:gd name="connsiteX8" fmla="*/ 2749358 w 2813738"/>
                <a:gd name="connsiteY8" fmla="*/ 2417869 h 3214044"/>
                <a:gd name="connsiteX9" fmla="*/ 2299096 w 2813738"/>
                <a:gd name="connsiteY9" fmla="*/ 3038713 h 3214044"/>
                <a:gd name="connsiteX10" fmla="*/ 1929645 w 2813738"/>
                <a:gd name="connsiteY10" fmla="*/ 3173450 h 3214044"/>
                <a:gd name="connsiteX0" fmla="*/ 1929645 w 2813738"/>
                <a:gd name="connsiteY0" fmla="*/ 3173450 h 3222394"/>
                <a:gd name="connsiteX1" fmla="*/ 1581773 w 2813738"/>
                <a:gd name="connsiteY1" fmla="*/ 3212054 h 3222394"/>
                <a:gd name="connsiteX2" fmla="*/ 634750 w 2813738"/>
                <a:gd name="connsiteY2" fmla="*/ 2993222 h 3222394"/>
                <a:gd name="connsiteX3" fmla="*/ 336057 w 2813738"/>
                <a:gd name="connsiteY3" fmla="*/ 2229184 h 3222394"/>
                <a:gd name="connsiteX4" fmla="*/ 0 w 2813738"/>
                <a:gd name="connsiteY4" fmla="*/ 481954 h 3222394"/>
                <a:gd name="connsiteX5" fmla="*/ 2467865 w 2813738"/>
                <a:gd name="connsiteY5" fmla="*/ 0 h 3222394"/>
                <a:gd name="connsiteX6" fmla="*/ 2809430 w 2813738"/>
                <a:gd name="connsiteY6" fmla="*/ 1748995 h 3222394"/>
                <a:gd name="connsiteX7" fmla="*/ 2813681 w 2813738"/>
                <a:gd name="connsiteY7" fmla="*/ 2045662 h 3222394"/>
                <a:gd name="connsiteX8" fmla="*/ 2749358 w 2813738"/>
                <a:gd name="connsiteY8" fmla="*/ 2417869 h 3222394"/>
                <a:gd name="connsiteX9" fmla="*/ 2299096 w 2813738"/>
                <a:gd name="connsiteY9" fmla="*/ 3038713 h 3222394"/>
                <a:gd name="connsiteX10" fmla="*/ 1929645 w 2813738"/>
                <a:gd name="connsiteY10" fmla="*/ 3173450 h 3222394"/>
                <a:gd name="connsiteX0" fmla="*/ 1929645 w 2813738"/>
                <a:gd name="connsiteY0" fmla="*/ 3173450 h 3259726"/>
                <a:gd name="connsiteX1" fmla="*/ 1581773 w 2813738"/>
                <a:gd name="connsiteY1" fmla="*/ 3212054 h 3259726"/>
                <a:gd name="connsiteX2" fmla="*/ 634750 w 2813738"/>
                <a:gd name="connsiteY2" fmla="*/ 2993222 h 3259726"/>
                <a:gd name="connsiteX3" fmla="*/ 336057 w 2813738"/>
                <a:gd name="connsiteY3" fmla="*/ 2229184 h 3259726"/>
                <a:gd name="connsiteX4" fmla="*/ 0 w 2813738"/>
                <a:gd name="connsiteY4" fmla="*/ 481954 h 3259726"/>
                <a:gd name="connsiteX5" fmla="*/ 2467865 w 2813738"/>
                <a:gd name="connsiteY5" fmla="*/ 0 h 3259726"/>
                <a:gd name="connsiteX6" fmla="*/ 2809430 w 2813738"/>
                <a:gd name="connsiteY6" fmla="*/ 1748995 h 3259726"/>
                <a:gd name="connsiteX7" fmla="*/ 2813681 w 2813738"/>
                <a:gd name="connsiteY7" fmla="*/ 2045662 h 3259726"/>
                <a:gd name="connsiteX8" fmla="*/ 2749358 w 2813738"/>
                <a:gd name="connsiteY8" fmla="*/ 2417869 h 3259726"/>
                <a:gd name="connsiteX9" fmla="*/ 2299096 w 2813738"/>
                <a:gd name="connsiteY9" fmla="*/ 3038713 h 3259726"/>
                <a:gd name="connsiteX10" fmla="*/ 1929645 w 2813738"/>
                <a:gd name="connsiteY10" fmla="*/ 3173450 h 3259726"/>
                <a:gd name="connsiteX0" fmla="*/ 1929645 w 2813738"/>
                <a:gd name="connsiteY0" fmla="*/ 3173450 h 3173450"/>
                <a:gd name="connsiteX1" fmla="*/ 634750 w 2813738"/>
                <a:gd name="connsiteY1" fmla="*/ 2993222 h 3173450"/>
                <a:gd name="connsiteX2" fmla="*/ 336057 w 2813738"/>
                <a:gd name="connsiteY2" fmla="*/ 2229184 h 3173450"/>
                <a:gd name="connsiteX3" fmla="*/ 0 w 2813738"/>
                <a:gd name="connsiteY3" fmla="*/ 481954 h 3173450"/>
                <a:gd name="connsiteX4" fmla="*/ 2467865 w 2813738"/>
                <a:gd name="connsiteY4" fmla="*/ 0 h 3173450"/>
                <a:gd name="connsiteX5" fmla="*/ 2809430 w 2813738"/>
                <a:gd name="connsiteY5" fmla="*/ 1748995 h 3173450"/>
                <a:gd name="connsiteX6" fmla="*/ 2813681 w 2813738"/>
                <a:gd name="connsiteY6" fmla="*/ 2045662 h 3173450"/>
                <a:gd name="connsiteX7" fmla="*/ 2749358 w 2813738"/>
                <a:gd name="connsiteY7" fmla="*/ 2417869 h 3173450"/>
                <a:gd name="connsiteX8" fmla="*/ 2299096 w 2813738"/>
                <a:gd name="connsiteY8" fmla="*/ 3038713 h 3173450"/>
                <a:gd name="connsiteX9" fmla="*/ 1929645 w 2813738"/>
                <a:gd name="connsiteY9" fmla="*/ 3173450 h 3173450"/>
                <a:gd name="connsiteX0" fmla="*/ 1929645 w 2813738"/>
                <a:gd name="connsiteY0" fmla="*/ 3173450 h 3248537"/>
                <a:gd name="connsiteX1" fmla="*/ 796962 w 2813738"/>
                <a:gd name="connsiteY1" fmla="*/ 3173288 h 3248537"/>
                <a:gd name="connsiteX2" fmla="*/ 336057 w 2813738"/>
                <a:gd name="connsiteY2" fmla="*/ 2229184 h 3248537"/>
                <a:gd name="connsiteX3" fmla="*/ 0 w 2813738"/>
                <a:gd name="connsiteY3" fmla="*/ 481954 h 3248537"/>
                <a:gd name="connsiteX4" fmla="*/ 2467865 w 2813738"/>
                <a:gd name="connsiteY4" fmla="*/ 0 h 3248537"/>
                <a:gd name="connsiteX5" fmla="*/ 2809430 w 2813738"/>
                <a:gd name="connsiteY5" fmla="*/ 1748995 h 3248537"/>
                <a:gd name="connsiteX6" fmla="*/ 2813681 w 2813738"/>
                <a:gd name="connsiteY6" fmla="*/ 2045662 h 3248537"/>
                <a:gd name="connsiteX7" fmla="*/ 2749358 w 2813738"/>
                <a:gd name="connsiteY7" fmla="*/ 2417869 h 3248537"/>
                <a:gd name="connsiteX8" fmla="*/ 2299096 w 2813738"/>
                <a:gd name="connsiteY8" fmla="*/ 3038713 h 3248537"/>
                <a:gd name="connsiteX9" fmla="*/ 1929645 w 2813738"/>
                <a:gd name="connsiteY9" fmla="*/ 3173450 h 3248537"/>
                <a:gd name="connsiteX0" fmla="*/ 1929645 w 2813681"/>
                <a:gd name="connsiteY0" fmla="*/ 3173450 h 3248537"/>
                <a:gd name="connsiteX1" fmla="*/ 796962 w 2813681"/>
                <a:gd name="connsiteY1" fmla="*/ 3173288 h 3248537"/>
                <a:gd name="connsiteX2" fmla="*/ 336057 w 2813681"/>
                <a:gd name="connsiteY2" fmla="*/ 2229184 h 3248537"/>
                <a:gd name="connsiteX3" fmla="*/ 0 w 2813681"/>
                <a:gd name="connsiteY3" fmla="*/ 481954 h 3248537"/>
                <a:gd name="connsiteX4" fmla="*/ 2467865 w 2813681"/>
                <a:gd name="connsiteY4" fmla="*/ 0 h 3248537"/>
                <a:gd name="connsiteX5" fmla="*/ 2809430 w 2813681"/>
                <a:gd name="connsiteY5" fmla="*/ 1748995 h 3248537"/>
                <a:gd name="connsiteX6" fmla="*/ 2813681 w 2813681"/>
                <a:gd name="connsiteY6" fmla="*/ 2045662 h 3248537"/>
                <a:gd name="connsiteX7" fmla="*/ 2299096 w 2813681"/>
                <a:gd name="connsiteY7" fmla="*/ 3038713 h 3248537"/>
                <a:gd name="connsiteX8" fmla="*/ 1929645 w 2813681"/>
                <a:gd name="connsiteY8" fmla="*/ 3173450 h 3248537"/>
                <a:gd name="connsiteX0" fmla="*/ 1929645 w 2816936"/>
                <a:gd name="connsiteY0" fmla="*/ 3173450 h 3248537"/>
                <a:gd name="connsiteX1" fmla="*/ 796962 w 2816936"/>
                <a:gd name="connsiteY1" fmla="*/ 3173288 h 3248537"/>
                <a:gd name="connsiteX2" fmla="*/ 336057 w 2816936"/>
                <a:gd name="connsiteY2" fmla="*/ 2229184 h 3248537"/>
                <a:gd name="connsiteX3" fmla="*/ 0 w 2816936"/>
                <a:gd name="connsiteY3" fmla="*/ 481954 h 3248537"/>
                <a:gd name="connsiteX4" fmla="*/ 2467865 w 2816936"/>
                <a:gd name="connsiteY4" fmla="*/ 0 h 3248537"/>
                <a:gd name="connsiteX5" fmla="*/ 2809430 w 2816936"/>
                <a:gd name="connsiteY5" fmla="*/ 1748995 h 3248537"/>
                <a:gd name="connsiteX6" fmla="*/ 2813681 w 2816936"/>
                <a:gd name="connsiteY6" fmla="*/ 2045662 h 3248537"/>
                <a:gd name="connsiteX7" fmla="*/ 2299096 w 2816936"/>
                <a:gd name="connsiteY7" fmla="*/ 3038713 h 3248537"/>
                <a:gd name="connsiteX8" fmla="*/ 1929645 w 2816936"/>
                <a:gd name="connsiteY8" fmla="*/ 3173450 h 3248537"/>
                <a:gd name="connsiteX0" fmla="*/ 1929645 w 2817968"/>
                <a:gd name="connsiteY0" fmla="*/ 3173450 h 3248537"/>
                <a:gd name="connsiteX1" fmla="*/ 796962 w 2817968"/>
                <a:gd name="connsiteY1" fmla="*/ 3173288 h 3248537"/>
                <a:gd name="connsiteX2" fmla="*/ 336057 w 2817968"/>
                <a:gd name="connsiteY2" fmla="*/ 2229184 h 3248537"/>
                <a:gd name="connsiteX3" fmla="*/ 0 w 2817968"/>
                <a:gd name="connsiteY3" fmla="*/ 481954 h 3248537"/>
                <a:gd name="connsiteX4" fmla="*/ 2467865 w 2817968"/>
                <a:gd name="connsiteY4" fmla="*/ 0 h 3248537"/>
                <a:gd name="connsiteX5" fmla="*/ 2809430 w 2817968"/>
                <a:gd name="connsiteY5" fmla="*/ 1748995 h 3248537"/>
                <a:gd name="connsiteX6" fmla="*/ 2813681 w 2817968"/>
                <a:gd name="connsiteY6" fmla="*/ 2045662 h 3248537"/>
                <a:gd name="connsiteX7" fmla="*/ 2299096 w 2817968"/>
                <a:gd name="connsiteY7" fmla="*/ 3038713 h 3248537"/>
                <a:gd name="connsiteX8" fmla="*/ 1929645 w 2817968"/>
                <a:gd name="connsiteY8" fmla="*/ 3173450 h 3248537"/>
                <a:gd name="connsiteX0" fmla="*/ 1929645 w 2818220"/>
                <a:gd name="connsiteY0" fmla="*/ 3173450 h 3248983"/>
                <a:gd name="connsiteX1" fmla="*/ 796962 w 2818220"/>
                <a:gd name="connsiteY1" fmla="*/ 3173288 h 3248983"/>
                <a:gd name="connsiteX2" fmla="*/ 336057 w 2818220"/>
                <a:gd name="connsiteY2" fmla="*/ 2229184 h 3248983"/>
                <a:gd name="connsiteX3" fmla="*/ 0 w 2818220"/>
                <a:gd name="connsiteY3" fmla="*/ 481954 h 3248983"/>
                <a:gd name="connsiteX4" fmla="*/ 2467865 w 2818220"/>
                <a:gd name="connsiteY4" fmla="*/ 0 h 3248983"/>
                <a:gd name="connsiteX5" fmla="*/ 2809430 w 2818220"/>
                <a:gd name="connsiteY5" fmla="*/ 1748995 h 3248983"/>
                <a:gd name="connsiteX6" fmla="*/ 2813681 w 2818220"/>
                <a:gd name="connsiteY6" fmla="*/ 2045662 h 3248983"/>
                <a:gd name="connsiteX7" fmla="*/ 2318165 w 2818220"/>
                <a:gd name="connsiteY7" fmla="*/ 3027931 h 3248983"/>
                <a:gd name="connsiteX8" fmla="*/ 1929645 w 2818220"/>
                <a:gd name="connsiteY8" fmla="*/ 3173450 h 3248983"/>
                <a:gd name="connsiteX0" fmla="*/ 1872966 w 2818220"/>
                <a:gd name="connsiteY0" fmla="*/ 3389204 h 3395069"/>
                <a:gd name="connsiteX1" fmla="*/ 796962 w 2818220"/>
                <a:gd name="connsiteY1" fmla="*/ 3173288 h 3395069"/>
                <a:gd name="connsiteX2" fmla="*/ 336057 w 2818220"/>
                <a:gd name="connsiteY2" fmla="*/ 2229184 h 3395069"/>
                <a:gd name="connsiteX3" fmla="*/ 0 w 2818220"/>
                <a:gd name="connsiteY3" fmla="*/ 481954 h 3395069"/>
                <a:gd name="connsiteX4" fmla="*/ 2467865 w 2818220"/>
                <a:gd name="connsiteY4" fmla="*/ 0 h 3395069"/>
                <a:gd name="connsiteX5" fmla="*/ 2809430 w 2818220"/>
                <a:gd name="connsiteY5" fmla="*/ 1748995 h 3395069"/>
                <a:gd name="connsiteX6" fmla="*/ 2813681 w 2818220"/>
                <a:gd name="connsiteY6" fmla="*/ 2045662 h 3395069"/>
                <a:gd name="connsiteX7" fmla="*/ 2318165 w 2818220"/>
                <a:gd name="connsiteY7" fmla="*/ 3027931 h 3395069"/>
                <a:gd name="connsiteX8" fmla="*/ 1872966 w 2818220"/>
                <a:gd name="connsiteY8" fmla="*/ 3389204 h 3395069"/>
                <a:gd name="connsiteX0" fmla="*/ 1861016 w 2818220"/>
                <a:gd name="connsiteY0" fmla="*/ 3328014 h 3339978"/>
                <a:gd name="connsiteX1" fmla="*/ 796962 w 2818220"/>
                <a:gd name="connsiteY1" fmla="*/ 3173288 h 3339978"/>
                <a:gd name="connsiteX2" fmla="*/ 336057 w 2818220"/>
                <a:gd name="connsiteY2" fmla="*/ 2229184 h 3339978"/>
                <a:gd name="connsiteX3" fmla="*/ 0 w 2818220"/>
                <a:gd name="connsiteY3" fmla="*/ 481954 h 3339978"/>
                <a:gd name="connsiteX4" fmla="*/ 2467865 w 2818220"/>
                <a:gd name="connsiteY4" fmla="*/ 0 h 3339978"/>
                <a:gd name="connsiteX5" fmla="*/ 2809430 w 2818220"/>
                <a:gd name="connsiteY5" fmla="*/ 1748995 h 3339978"/>
                <a:gd name="connsiteX6" fmla="*/ 2813681 w 2818220"/>
                <a:gd name="connsiteY6" fmla="*/ 2045662 h 3339978"/>
                <a:gd name="connsiteX7" fmla="*/ 2318165 w 2818220"/>
                <a:gd name="connsiteY7" fmla="*/ 3027931 h 3339978"/>
                <a:gd name="connsiteX8" fmla="*/ 1861016 w 2818220"/>
                <a:gd name="connsiteY8" fmla="*/ 3328014 h 3339978"/>
                <a:gd name="connsiteX0" fmla="*/ 1861016 w 2820003"/>
                <a:gd name="connsiteY0" fmla="*/ 3328014 h 3339751"/>
                <a:gd name="connsiteX1" fmla="*/ 796962 w 2820003"/>
                <a:gd name="connsiteY1" fmla="*/ 3173288 h 3339751"/>
                <a:gd name="connsiteX2" fmla="*/ 336057 w 2820003"/>
                <a:gd name="connsiteY2" fmla="*/ 2229184 h 3339751"/>
                <a:gd name="connsiteX3" fmla="*/ 0 w 2820003"/>
                <a:gd name="connsiteY3" fmla="*/ 481954 h 3339751"/>
                <a:gd name="connsiteX4" fmla="*/ 2467865 w 2820003"/>
                <a:gd name="connsiteY4" fmla="*/ 0 h 3339751"/>
                <a:gd name="connsiteX5" fmla="*/ 2809430 w 2820003"/>
                <a:gd name="connsiteY5" fmla="*/ 1748995 h 3339751"/>
                <a:gd name="connsiteX6" fmla="*/ 2813681 w 2820003"/>
                <a:gd name="connsiteY6" fmla="*/ 2045662 h 3339751"/>
                <a:gd name="connsiteX7" fmla="*/ 2410534 w 2820003"/>
                <a:gd name="connsiteY7" fmla="*/ 3031066 h 3339751"/>
                <a:gd name="connsiteX8" fmla="*/ 1861016 w 2820003"/>
                <a:gd name="connsiteY8" fmla="*/ 3328014 h 3339751"/>
                <a:gd name="connsiteX0" fmla="*/ 1861016 w 2819648"/>
                <a:gd name="connsiteY0" fmla="*/ 3328014 h 3339751"/>
                <a:gd name="connsiteX1" fmla="*/ 796962 w 2819648"/>
                <a:gd name="connsiteY1" fmla="*/ 3173288 h 3339751"/>
                <a:gd name="connsiteX2" fmla="*/ 336057 w 2819648"/>
                <a:gd name="connsiteY2" fmla="*/ 2229184 h 3339751"/>
                <a:gd name="connsiteX3" fmla="*/ 0 w 2819648"/>
                <a:gd name="connsiteY3" fmla="*/ 481954 h 3339751"/>
                <a:gd name="connsiteX4" fmla="*/ 2467865 w 2819648"/>
                <a:gd name="connsiteY4" fmla="*/ 0 h 3339751"/>
                <a:gd name="connsiteX5" fmla="*/ 2809430 w 2819648"/>
                <a:gd name="connsiteY5" fmla="*/ 1748995 h 3339751"/>
                <a:gd name="connsiteX6" fmla="*/ 2813681 w 2819648"/>
                <a:gd name="connsiteY6" fmla="*/ 2045662 h 3339751"/>
                <a:gd name="connsiteX7" fmla="*/ 2410534 w 2819648"/>
                <a:gd name="connsiteY7" fmla="*/ 3031066 h 3339751"/>
                <a:gd name="connsiteX8" fmla="*/ 1861016 w 2819648"/>
                <a:gd name="connsiteY8" fmla="*/ 3328014 h 3339751"/>
                <a:gd name="connsiteX0" fmla="*/ 1861016 w 2820851"/>
                <a:gd name="connsiteY0" fmla="*/ 3328014 h 3341130"/>
                <a:gd name="connsiteX1" fmla="*/ 796962 w 2820851"/>
                <a:gd name="connsiteY1" fmla="*/ 3173288 h 3341130"/>
                <a:gd name="connsiteX2" fmla="*/ 336057 w 2820851"/>
                <a:gd name="connsiteY2" fmla="*/ 2229184 h 3341130"/>
                <a:gd name="connsiteX3" fmla="*/ 0 w 2820851"/>
                <a:gd name="connsiteY3" fmla="*/ 481954 h 3341130"/>
                <a:gd name="connsiteX4" fmla="*/ 2467865 w 2820851"/>
                <a:gd name="connsiteY4" fmla="*/ 0 h 3341130"/>
                <a:gd name="connsiteX5" fmla="*/ 2809430 w 2820851"/>
                <a:gd name="connsiteY5" fmla="*/ 1748995 h 3341130"/>
                <a:gd name="connsiteX6" fmla="*/ 2813681 w 2820851"/>
                <a:gd name="connsiteY6" fmla="*/ 2045662 h 3341130"/>
                <a:gd name="connsiteX7" fmla="*/ 2452877 w 2820851"/>
                <a:gd name="connsiteY7" fmla="*/ 3012062 h 3341130"/>
                <a:gd name="connsiteX8" fmla="*/ 1861016 w 2820851"/>
                <a:gd name="connsiteY8" fmla="*/ 3328014 h 3341130"/>
                <a:gd name="connsiteX0" fmla="*/ 1861016 w 2835461"/>
                <a:gd name="connsiteY0" fmla="*/ 3328014 h 3341130"/>
                <a:gd name="connsiteX1" fmla="*/ 796962 w 2835461"/>
                <a:gd name="connsiteY1" fmla="*/ 3173288 h 3341130"/>
                <a:gd name="connsiteX2" fmla="*/ 336057 w 2835461"/>
                <a:gd name="connsiteY2" fmla="*/ 2229184 h 3341130"/>
                <a:gd name="connsiteX3" fmla="*/ 0 w 2835461"/>
                <a:gd name="connsiteY3" fmla="*/ 481954 h 3341130"/>
                <a:gd name="connsiteX4" fmla="*/ 2467865 w 2835461"/>
                <a:gd name="connsiteY4" fmla="*/ 0 h 3341130"/>
                <a:gd name="connsiteX5" fmla="*/ 2809430 w 2835461"/>
                <a:gd name="connsiteY5" fmla="*/ 1748995 h 3341130"/>
                <a:gd name="connsiteX6" fmla="*/ 2828769 w 2835461"/>
                <a:gd name="connsiteY6" fmla="*/ 2091483 h 3341130"/>
                <a:gd name="connsiteX7" fmla="*/ 2452877 w 2835461"/>
                <a:gd name="connsiteY7" fmla="*/ 3012062 h 3341130"/>
                <a:gd name="connsiteX8" fmla="*/ 1861016 w 2835461"/>
                <a:gd name="connsiteY8" fmla="*/ 3328014 h 3341130"/>
                <a:gd name="connsiteX0" fmla="*/ 1861016 w 2835461"/>
                <a:gd name="connsiteY0" fmla="*/ 3328014 h 3341130"/>
                <a:gd name="connsiteX1" fmla="*/ 796962 w 2835461"/>
                <a:gd name="connsiteY1" fmla="*/ 3173288 h 3341130"/>
                <a:gd name="connsiteX2" fmla="*/ 336057 w 2835461"/>
                <a:gd name="connsiteY2" fmla="*/ 2229184 h 3341130"/>
                <a:gd name="connsiteX3" fmla="*/ 0 w 2835461"/>
                <a:gd name="connsiteY3" fmla="*/ 481954 h 3341130"/>
                <a:gd name="connsiteX4" fmla="*/ 2467865 w 2835461"/>
                <a:gd name="connsiteY4" fmla="*/ 0 h 3341130"/>
                <a:gd name="connsiteX5" fmla="*/ 2809430 w 2835461"/>
                <a:gd name="connsiteY5" fmla="*/ 1748995 h 3341130"/>
                <a:gd name="connsiteX6" fmla="*/ 2828769 w 2835461"/>
                <a:gd name="connsiteY6" fmla="*/ 2091483 h 3341130"/>
                <a:gd name="connsiteX7" fmla="*/ 2452877 w 2835461"/>
                <a:gd name="connsiteY7" fmla="*/ 3012062 h 3341130"/>
                <a:gd name="connsiteX8" fmla="*/ 1861016 w 2835461"/>
                <a:gd name="connsiteY8" fmla="*/ 3328014 h 3341130"/>
                <a:gd name="connsiteX0" fmla="*/ 1861016 w 2835461"/>
                <a:gd name="connsiteY0" fmla="*/ 3328014 h 3341130"/>
                <a:gd name="connsiteX1" fmla="*/ 796962 w 2835461"/>
                <a:gd name="connsiteY1" fmla="*/ 3173288 h 3341130"/>
                <a:gd name="connsiteX2" fmla="*/ 336057 w 2835461"/>
                <a:gd name="connsiteY2" fmla="*/ 2229184 h 3341130"/>
                <a:gd name="connsiteX3" fmla="*/ 0 w 2835461"/>
                <a:gd name="connsiteY3" fmla="*/ 481954 h 3341130"/>
                <a:gd name="connsiteX4" fmla="*/ 2467865 w 2835461"/>
                <a:gd name="connsiteY4" fmla="*/ 0 h 3341130"/>
                <a:gd name="connsiteX5" fmla="*/ 2803530 w 2835461"/>
                <a:gd name="connsiteY5" fmla="*/ 1718331 h 3341130"/>
                <a:gd name="connsiteX6" fmla="*/ 2828769 w 2835461"/>
                <a:gd name="connsiteY6" fmla="*/ 2091483 h 3341130"/>
                <a:gd name="connsiteX7" fmla="*/ 2452877 w 2835461"/>
                <a:gd name="connsiteY7" fmla="*/ 3012062 h 3341130"/>
                <a:gd name="connsiteX8" fmla="*/ 1861016 w 2835461"/>
                <a:gd name="connsiteY8" fmla="*/ 3328014 h 3341130"/>
                <a:gd name="connsiteX0" fmla="*/ 1861016 w 2829919"/>
                <a:gd name="connsiteY0" fmla="*/ 3328014 h 3341130"/>
                <a:gd name="connsiteX1" fmla="*/ 796962 w 2829919"/>
                <a:gd name="connsiteY1" fmla="*/ 3173288 h 3341130"/>
                <a:gd name="connsiteX2" fmla="*/ 336057 w 2829919"/>
                <a:gd name="connsiteY2" fmla="*/ 2229184 h 3341130"/>
                <a:gd name="connsiteX3" fmla="*/ 0 w 2829919"/>
                <a:gd name="connsiteY3" fmla="*/ 481954 h 3341130"/>
                <a:gd name="connsiteX4" fmla="*/ 2467865 w 2829919"/>
                <a:gd name="connsiteY4" fmla="*/ 0 h 3341130"/>
                <a:gd name="connsiteX5" fmla="*/ 2803530 w 2829919"/>
                <a:gd name="connsiteY5" fmla="*/ 1718331 h 3341130"/>
                <a:gd name="connsiteX6" fmla="*/ 2828769 w 2829919"/>
                <a:gd name="connsiteY6" fmla="*/ 2091483 h 3341130"/>
                <a:gd name="connsiteX7" fmla="*/ 2452877 w 2829919"/>
                <a:gd name="connsiteY7" fmla="*/ 3012062 h 3341130"/>
                <a:gd name="connsiteX8" fmla="*/ 1861016 w 2829919"/>
                <a:gd name="connsiteY8" fmla="*/ 3328014 h 3341130"/>
                <a:gd name="connsiteX0" fmla="*/ 1861016 w 2829919"/>
                <a:gd name="connsiteY0" fmla="*/ 3328014 h 3346886"/>
                <a:gd name="connsiteX1" fmla="*/ 796962 w 2829919"/>
                <a:gd name="connsiteY1" fmla="*/ 3173288 h 3346886"/>
                <a:gd name="connsiteX2" fmla="*/ 336057 w 2829919"/>
                <a:gd name="connsiteY2" fmla="*/ 2229184 h 3346886"/>
                <a:gd name="connsiteX3" fmla="*/ 0 w 2829919"/>
                <a:gd name="connsiteY3" fmla="*/ 481954 h 3346886"/>
                <a:gd name="connsiteX4" fmla="*/ 2467865 w 2829919"/>
                <a:gd name="connsiteY4" fmla="*/ 0 h 3346886"/>
                <a:gd name="connsiteX5" fmla="*/ 2803530 w 2829919"/>
                <a:gd name="connsiteY5" fmla="*/ 1718331 h 3346886"/>
                <a:gd name="connsiteX6" fmla="*/ 2828769 w 2829919"/>
                <a:gd name="connsiteY6" fmla="*/ 2091483 h 3346886"/>
                <a:gd name="connsiteX7" fmla="*/ 2452877 w 2829919"/>
                <a:gd name="connsiteY7" fmla="*/ 3012062 h 3346886"/>
                <a:gd name="connsiteX8" fmla="*/ 1861016 w 2829919"/>
                <a:gd name="connsiteY8" fmla="*/ 3328014 h 3346886"/>
                <a:gd name="connsiteX0" fmla="*/ 1861016 w 2829919"/>
                <a:gd name="connsiteY0" fmla="*/ 3328014 h 3352626"/>
                <a:gd name="connsiteX1" fmla="*/ 796962 w 2829919"/>
                <a:gd name="connsiteY1" fmla="*/ 3173288 h 3352626"/>
                <a:gd name="connsiteX2" fmla="*/ 336057 w 2829919"/>
                <a:gd name="connsiteY2" fmla="*/ 2229184 h 3352626"/>
                <a:gd name="connsiteX3" fmla="*/ 0 w 2829919"/>
                <a:gd name="connsiteY3" fmla="*/ 481954 h 3352626"/>
                <a:gd name="connsiteX4" fmla="*/ 2467865 w 2829919"/>
                <a:gd name="connsiteY4" fmla="*/ 0 h 3352626"/>
                <a:gd name="connsiteX5" fmla="*/ 2803530 w 2829919"/>
                <a:gd name="connsiteY5" fmla="*/ 1718331 h 3352626"/>
                <a:gd name="connsiteX6" fmla="*/ 2828769 w 2829919"/>
                <a:gd name="connsiteY6" fmla="*/ 2091483 h 3352626"/>
                <a:gd name="connsiteX7" fmla="*/ 2452877 w 2829919"/>
                <a:gd name="connsiteY7" fmla="*/ 3012062 h 3352626"/>
                <a:gd name="connsiteX8" fmla="*/ 1861016 w 2829919"/>
                <a:gd name="connsiteY8" fmla="*/ 3328014 h 3352626"/>
                <a:gd name="connsiteX0" fmla="*/ 1861016 w 2829919"/>
                <a:gd name="connsiteY0" fmla="*/ 3328014 h 3352626"/>
                <a:gd name="connsiteX1" fmla="*/ 796962 w 2829919"/>
                <a:gd name="connsiteY1" fmla="*/ 3173288 h 3352626"/>
                <a:gd name="connsiteX2" fmla="*/ 336057 w 2829919"/>
                <a:gd name="connsiteY2" fmla="*/ 2229184 h 3352626"/>
                <a:gd name="connsiteX3" fmla="*/ 0 w 2829919"/>
                <a:gd name="connsiteY3" fmla="*/ 481954 h 3352626"/>
                <a:gd name="connsiteX4" fmla="*/ 2467865 w 2829919"/>
                <a:gd name="connsiteY4" fmla="*/ 0 h 3352626"/>
                <a:gd name="connsiteX5" fmla="*/ 2803530 w 2829919"/>
                <a:gd name="connsiteY5" fmla="*/ 1718331 h 3352626"/>
                <a:gd name="connsiteX6" fmla="*/ 2828769 w 2829919"/>
                <a:gd name="connsiteY6" fmla="*/ 2091483 h 3352626"/>
                <a:gd name="connsiteX7" fmla="*/ 2452877 w 2829919"/>
                <a:gd name="connsiteY7" fmla="*/ 3012062 h 3352626"/>
                <a:gd name="connsiteX8" fmla="*/ 1861016 w 2829919"/>
                <a:gd name="connsiteY8" fmla="*/ 3328014 h 3352626"/>
                <a:gd name="connsiteX0" fmla="*/ 1861016 w 2829919"/>
                <a:gd name="connsiteY0" fmla="*/ 3328014 h 3352626"/>
                <a:gd name="connsiteX1" fmla="*/ 796962 w 2829919"/>
                <a:gd name="connsiteY1" fmla="*/ 3173288 h 3352626"/>
                <a:gd name="connsiteX2" fmla="*/ 336057 w 2829919"/>
                <a:gd name="connsiteY2" fmla="*/ 2229184 h 3352626"/>
                <a:gd name="connsiteX3" fmla="*/ 0 w 2829919"/>
                <a:gd name="connsiteY3" fmla="*/ 481954 h 3352626"/>
                <a:gd name="connsiteX4" fmla="*/ 2467865 w 2829919"/>
                <a:gd name="connsiteY4" fmla="*/ 0 h 3352626"/>
                <a:gd name="connsiteX5" fmla="*/ 2803530 w 2829919"/>
                <a:gd name="connsiteY5" fmla="*/ 1718331 h 3352626"/>
                <a:gd name="connsiteX6" fmla="*/ 2828769 w 2829919"/>
                <a:gd name="connsiteY6" fmla="*/ 2091483 h 3352626"/>
                <a:gd name="connsiteX7" fmla="*/ 2452877 w 2829919"/>
                <a:gd name="connsiteY7" fmla="*/ 3012062 h 3352626"/>
                <a:gd name="connsiteX8" fmla="*/ 1861016 w 2829919"/>
                <a:gd name="connsiteY8" fmla="*/ 3328014 h 3352626"/>
                <a:gd name="connsiteX0" fmla="*/ 1861016 w 2829919"/>
                <a:gd name="connsiteY0" fmla="*/ 3328014 h 3352626"/>
                <a:gd name="connsiteX1" fmla="*/ 796962 w 2829919"/>
                <a:gd name="connsiteY1" fmla="*/ 3173288 h 3352626"/>
                <a:gd name="connsiteX2" fmla="*/ 336057 w 2829919"/>
                <a:gd name="connsiteY2" fmla="*/ 2229184 h 3352626"/>
                <a:gd name="connsiteX3" fmla="*/ 0 w 2829919"/>
                <a:gd name="connsiteY3" fmla="*/ 481954 h 3352626"/>
                <a:gd name="connsiteX4" fmla="*/ 1636004 w 2829919"/>
                <a:gd name="connsiteY4" fmla="*/ 2119429 h 3352626"/>
                <a:gd name="connsiteX5" fmla="*/ 2467865 w 2829919"/>
                <a:gd name="connsiteY5" fmla="*/ 0 h 3352626"/>
                <a:gd name="connsiteX6" fmla="*/ 2803530 w 2829919"/>
                <a:gd name="connsiteY6" fmla="*/ 1718331 h 3352626"/>
                <a:gd name="connsiteX7" fmla="*/ 2828769 w 2829919"/>
                <a:gd name="connsiteY7" fmla="*/ 2091483 h 3352626"/>
                <a:gd name="connsiteX8" fmla="*/ 2452877 w 2829919"/>
                <a:gd name="connsiteY8" fmla="*/ 3012062 h 3352626"/>
                <a:gd name="connsiteX9" fmla="*/ 1861016 w 2829919"/>
                <a:gd name="connsiteY9" fmla="*/ 3328014 h 3352626"/>
                <a:gd name="connsiteX0" fmla="*/ 1861016 w 2829919"/>
                <a:gd name="connsiteY0" fmla="*/ 3328014 h 3352626"/>
                <a:gd name="connsiteX1" fmla="*/ 796962 w 2829919"/>
                <a:gd name="connsiteY1" fmla="*/ 3173288 h 3352626"/>
                <a:gd name="connsiteX2" fmla="*/ 336057 w 2829919"/>
                <a:gd name="connsiteY2" fmla="*/ 2229184 h 3352626"/>
                <a:gd name="connsiteX3" fmla="*/ 0 w 2829919"/>
                <a:gd name="connsiteY3" fmla="*/ 481954 h 3352626"/>
                <a:gd name="connsiteX4" fmla="*/ 1636004 w 2829919"/>
                <a:gd name="connsiteY4" fmla="*/ 2119429 h 3352626"/>
                <a:gd name="connsiteX5" fmla="*/ 2467865 w 2829919"/>
                <a:gd name="connsiteY5" fmla="*/ 0 h 3352626"/>
                <a:gd name="connsiteX6" fmla="*/ 2803530 w 2829919"/>
                <a:gd name="connsiteY6" fmla="*/ 1718331 h 3352626"/>
                <a:gd name="connsiteX7" fmla="*/ 2828769 w 2829919"/>
                <a:gd name="connsiteY7" fmla="*/ 2091483 h 3352626"/>
                <a:gd name="connsiteX8" fmla="*/ 2452877 w 2829919"/>
                <a:gd name="connsiteY8" fmla="*/ 3012062 h 3352626"/>
                <a:gd name="connsiteX9" fmla="*/ 1861016 w 2829919"/>
                <a:gd name="connsiteY9" fmla="*/ 3328014 h 3352626"/>
                <a:gd name="connsiteX0" fmla="*/ 1861016 w 2829919"/>
                <a:gd name="connsiteY0" fmla="*/ 3328014 h 3352626"/>
                <a:gd name="connsiteX1" fmla="*/ 796962 w 2829919"/>
                <a:gd name="connsiteY1" fmla="*/ 3173288 h 3352626"/>
                <a:gd name="connsiteX2" fmla="*/ 336057 w 2829919"/>
                <a:gd name="connsiteY2" fmla="*/ 2229184 h 3352626"/>
                <a:gd name="connsiteX3" fmla="*/ 0 w 2829919"/>
                <a:gd name="connsiteY3" fmla="*/ 481954 h 3352626"/>
                <a:gd name="connsiteX4" fmla="*/ 1649572 w 2829919"/>
                <a:gd name="connsiteY4" fmla="*/ 2189943 h 3352626"/>
                <a:gd name="connsiteX5" fmla="*/ 2467865 w 2829919"/>
                <a:gd name="connsiteY5" fmla="*/ 0 h 3352626"/>
                <a:gd name="connsiteX6" fmla="*/ 2803530 w 2829919"/>
                <a:gd name="connsiteY6" fmla="*/ 1718331 h 3352626"/>
                <a:gd name="connsiteX7" fmla="*/ 2828769 w 2829919"/>
                <a:gd name="connsiteY7" fmla="*/ 2091483 h 3352626"/>
                <a:gd name="connsiteX8" fmla="*/ 2452877 w 2829919"/>
                <a:gd name="connsiteY8" fmla="*/ 3012062 h 3352626"/>
                <a:gd name="connsiteX9" fmla="*/ 1861016 w 2829919"/>
                <a:gd name="connsiteY9" fmla="*/ 3328014 h 3352626"/>
                <a:gd name="connsiteX0" fmla="*/ 1861016 w 2829919"/>
                <a:gd name="connsiteY0" fmla="*/ 3328014 h 3359247"/>
                <a:gd name="connsiteX1" fmla="*/ 796962 w 2829919"/>
                <a:gd name="connsiteY1" fmla="*/ 3173288 h 3359247"/>
                <a:gd name="connsiteX2" fmla="*/ 336057 w 2829919"/>
                <a:gd name="connsiteY2" fmla="*/ 2229184 h 3359247"/>
                <a:gd name="connsiteX3" fmla="*/ 0 w 2829919"/>
                <a:gd name="connsiteY3" fmla="*/ 481954 h 3359247"/>
                <a:gd name="connsiteX4" fmla="*/ 1649572 w 2829919"/>
                <a:gd name="connsiteY4" fmla="*/ 2189943 h 3359247"/>
                <a:gd name="connsiteX5" fmla="*/ 2467865 w 2829919"/>
                <a:gd name="connsiteY5" fmla="*/ 0 h 3359247"/>
                <a:gd name="connsiteX6" fmla="*/ 2803530 w 2829919"/>
                <a:gd name="connsiteY6" fmla="*/ 1718331 h 3359247"/>
                <a:gd name="connsiteX7" fmla="*/ 2828769 w 2829919"/>
                <a:gd name="connsiteY7" fmla="*/ 2091483 h 3359247"/>
                <a:gd name="connsiteX8" fmla="*/ 2452877 w 2829919"/>
                <a:gd name="connsiteY8" fmla="*/ 3012062 h 3359247"/>
                <a:gd name="connsiteX9" fmla="*/ 1861016 w 2829919"/>
                <a:gd name="connsiteY9" fmla="*/ 3328014 h 3359247"/>
                <a:gd name="connsiteX0" fmla="*/ 1861016 w 2830596"/>
                <a:gd name="connsiteY0" fmla="*/ 3328014 h 3342040"/>
                <a:gd name="connsiteX1" fmla="*/ 796962 w 2830596"/>
                <a:gd name="connsiteY1" fmla="*/ 3173288 h 3342040"/>
                <a:gd name="connsiteX2" fmla="*/ 336057 w 2830596"/>
                <a:gd name="connsiteY2" fmla="*/ 2229184 h 3342040"/>
                <a:gd name="connsiteX3" fmla="*/ 0 w 2830596"/>
                <a:gd name="connsiteY3" fmla="*/ 481954 h 3342040"/>
                <a:gd name="connsiteX4" fmla="*/ 1649572 w 2830596"/>
                <a:gd name="connsiteY4" fmla="*/ 2189943 h 3342040"/>
                <a:gd name="connsiteX5" fmla="*/ 2467865 w 2830596"/>
                <a:gd name="connsiteY5" fmla="*/ 0 h 3342040"/>
                <a:gd name="connsiteX6" fmla="*/ 2803530 w 2830596"/>
                <a:gd name="connsiteY6" fmla="*/ 1718331 h 3342040"/>
                <a:gd name="connsiteX7" fmla="*/ 2828769 w 2830596"/>
                <a:gd name="connsiteY7" fmla="*/ 2091483 h 3342040"/>
                <a:gd name="connsiteX8" fmla="*/ 2516033 w 2830596"/>
                <a:gd name="connsiteY8" fmla="*/ 2999544 h 3342040"/>
                <a:gd name="connsiteX9" fmla="*/ 1861016 w 2830596"/>
                <a:gd name="connsiteY9" fmla="*/ 3328014 h 3342040"/>
                <a:gd name="connsiteX0" fmla="*/ 1861016 w 2830709"/>
                <a:gd name="connsiteY0" fmla="*/ 3328014 h 3344557"/>
                <a:gd name="connsiteX1" fmla="*/ 796962 w 2830709"/>
                <a:gd name="connsiteY1" fmla="*/ 3173288 h 3344557"/>
                <a:gd name="connsiteX2" fmla="*/ 336057 w 2830709"/>
                <a:gd name="connsiteY2" fmla="*/ 2229184 h 3344557"/>
                <a:gd name="connsiteX3" fmla="*/ 0 w 2830709"/>
                <a:gd name="connsiteY3" fmla="*/ 481954 h 3344557"/>
                <a:gd name="connsiteX4" fmla="*/ 1649572 w 2830709"/>
                <a:gd name="connsiteY4" fmla="*/ 2189943 h 3344557"/>
                <a:gd name="connsiteX5" fmla="*/ 2467865 w 2830709"/>
                <a:gd name="connsiteY5" fmla="*/ 0 h 3344557"/>
                <a:gd name="connsiteX6" fmla="*/ 2803530 w 2830709"/>
                <a:gd name="connsiteY6" fmla="*/ 1718331 h 3344557"/>
                <a:gd name="connsiteX7" fmla="*/ 2828769 w 2830709"/>
                <a:gd name="connsiteY7" fmla="*/ 2091483 h 3344557"/>
                <a:gd name="connsiteX8" fmla="*/ 2522497 w 2830709"/>
                <a:gd name="connsiteY8" fmla="*/ 2964989 h 3344557"/>
                <a:gd name="connsiteX9" fmla="*/ 1861016 w 2830709"/>
                <a:gd name="connsiteY9" fmla="*/ 3328014 h 3344557"/>
                <a:gd name="connsiteX0" fmla="*/ 1861016 w 2830709"/>
                <a:gd name="connsiteY0" fmla="*/ 3328014 h 3359688"/>
                <a:gd name="connsiteX1" fmla="*/ 796962 w 2830709"/>
                <a:gd name="connsiteY1" fmla="*/ 3173288 h 3359688"/>
                <a:gd name="connsiteX2" fmla="*/ 336057 w 2830709"/>
                <a:gd name="connsiteY2" fmla="*/ 2229184 h 3359688"/>
                <a:gd name="connsiteX3" fmla="*/ 0 w 2830709"/>
                <a:gd name="connsiteY3" fmla="*/ 481954 h 3359688"/>
                <a:gd name="connsiteX4" fmla="*/ 1649572 w 2830709"/>
                <a:gd name="connsiteY4" fmla="*/ 2189943 h 3359688"/>
                <a:gd name="connsiteX5" fmla="*/ 2467865 w 2830709"/>
                <a:gd name="connsiteY5" fmla="*/ 0 h 3359688"/>
                <a:gd name="connsiteX6" fmla="*/ 2803530 w 2830709"/>
                <a:gd name="connsiteY6" fmla="*/ 1718331 h 3359688"/>
                <a:gd name="connsiteX7" fmla="*/ 2828769 w 2830709"/>
                <a:gd name="connsiteY7" fmla="*/ 2091483 h 3359688"/>
                <a:gd name="connsiteX8" fmla="*/ 2522497 w 2830709"/>
                <a:gd name="connsiteY8" fmla="*/ 2964989 h 3359688"/>
                <a:gd name="connsiteX9" fmla="*/ 1861016 w 2830709"/>
                <a:gd name="connsiteY9" fmla="*/ 3328014 h 3359688"/>
                <a:gd name="connsiteX0" fmla="*/ 1861016 w 2830709"/>
                <a:gd name="connsiteY0" fmla="*/ 3328014 h 3360929"/>
                <a:gd name="connsiteX1" fmla="*/ 832092 w 2830709"/>
                <a:gd name="connsiteY1" fmla="*/ 3219563 h 3360929"/>
                <a:gd name="connsiteX2" fmla="*/ 336057 w 2830709"/>
                <a:gd name="connsiteY2" fmla="*/ 2229184 h 3360929"/>
                <a:gd name="connsiteX3" fmla="*/ 0 w 2830709"/>
                <a:gd name="connsiteY3" fmla="*/ 481954 h 3360929"/>
                <a:gd name="connsiteX4" fmla="*/ 1649572 w 2830709"/>
                <a:gd name="connsiteY4" fmla="*/ 2189943 h 3360929"/>
                <a:gd name="connsiteX5" fmla="*/ 2467865 w 2830709"/>
                <a:gd name="connsiteY5" fmla="*/ 0 h 3360929"/>
                <a:gd name="connsiteX6" fmla="*/ 2803530 w 2830709"/>
                <a:gd name="connsiteY6" fmla="*/ 1718331 h 3360929"/>
                <a:gd name="connsiteX7" fmla="*/ 2828769 w 2830709"/>
                <a:gd name="connsiteY7" fmla="*/ 2091483 h 3360929"/>
                <a:gd name="connsiteX8" fmla="*/ 2522497 w 2830709"/>
                <a:gd name="connsiteY8" fmla="*/ 2964989 h 3360929"/>
                <a:gd name="connsiteX9" fmla="*/ 1861016 w 2830709"/>
                <a:gd name="connsiteY9" fmla="*/ 3328014 h 3360929"/>
                <a:gd name="connsiteX0" fmla="*/ 1861016 w 2830709"/>
                <a:gd name="connsiteY0" fmla="*/ 3328014 h 3360929"/>
                <a:gd name="connsiteX1" fmla="*/ 832092 w 2830709"/>
                <a:gd name="connsiteY1" fmla="*/ 3219563 h 3360929"/>
                <a:gd name="connsiteX2" fmla="*/ 336057 w 2830709"/>
                <a:gd name="connsiteY2" fmla="*/ 2229184 h 3360929"/>
                <a:gd name="connsiteX3" fmla="*/ 0 w 2830709"/>
                <a:gd name="connsiteY3" fmla="*/ 481954 h 3360929"/>
                <a:gd name="connsiteX4" fmla="*/ 1649572 w 2830709"/>
                <a:gd name="connsiteY4" fmla="*/ 2189943 h 3360929"/>
                <a:gd name="connsiteX5" fmla="*/ 2467865 w 2830709"/>
                <a:gd name="connsiteY5" fmla="*/ 0 h 3360929"/>
                <a:gd name="connsiteX6" fmla="*/ 2803530 w 2830709"/>
                <a:gd name="connsiteY6" fmla="*/ 1718331 h 3360929"/>
                <a:gd name="connsiteX7" fmla="*/ 2828769 w 2830709"/>
                <a:gd name="connsiteY7" fmla="*/ 2091483 h 3360929"/>
                <a:gd name="connsiteX8" fmla="*/ 2522497 w 2830709"/>
                <a:gd name="connsiteY8" fmla="*/ 2964989 h 3360929"/>
                <a:gd name="connsiteX9" fmla="*/ 1861016 w 2830709"/>
                <a:gd name="connsiteY9" fmla="*/ 3328014 h 3360929"/>
                <a:gd name="connsiteX0" fmla="*/ 1861016 w 2830709"/>
                <a:gd name="connsiteY0" fmla="*/ 3328014 h 3360929"/>
                <a:gd name="connsiteX1" fmla="*/ 832092 w 2830709"/>
                <a:gd name="connsiteY1" fmla="*/ 3219563 h 3360929"/>
                <a:gd name="connsiteX2" fmla="*/ 336057 w 2830709"/>
                <a:gd name="connsiteY2" fmla="*/ 2229184 h 3360929"/>
                <a:gd name="connsiteX3" fmla="*/ 0 w 2830709"/>
                <a:gd name="connsiteY3" fmla="*/ 481954 h 3360929"/>
                <a:gd name="connsiteX4" fmla="*/ 1620462 w 2830709"/>
                <a:gd name="connsiteY4" fmla="*/ 2209024 h 3360929"/>
                <a:gd name="connsiteX5" fmla="*/ 2467865 w 2830709"/>
                <a:gd name="connsiteY5" fmla="*/ 0 h 3360929"/>
                <a:gd name="connsiteX6" fmla="*/ 2803530 w 2830709"/>
                <a:gd name="connsiteY6" fmla="*/ 1718331 h 3360929"/>
                <a:gd name="connsiteX7" fmla="*/ 2828769 w 2830709"/>
                <a:gd name="connsiteY7" fmla="*/ 2091483 h 3360929"/>
                <a:gd name="connsiteX8" fmla="*/ 2522497 w 2830709"/>
                <a:gd name="connsiteY8" fmla="*/ 2964989 h 3360929"/>
                <a:gd name="connsiteX9" fmla="*/ 1861016 w 2830709"/>
                <a:gd name="connsiteY9" fmla="*/ 3328014 h 3360929"/>
                <a:gd name="connsiteX0" fmla="*/ 1861016 w 2830709"/>
                <a:gd name="connsiteY0" fmla="*/ 3328014 h 3360929"/>
                <a:gd name="connsiteX1" fmla="*/ 832092 w 2830709"/>
                <a:gd name="connsiteY1" fmla="*/ 3219563 h 3360929"/>
                <a:gd name="connsiteX2" fmla="*/ 336057 w 2830709"/>
                <a:gd name="connsiteY2" fmla="*/ 2229184 h 3360929"/>
                <a:gd name="connsiteX3" fmla="*/ 0 w 2830709"/>
                <a:gd name="connsiteY3" fmla="*/ 481954 h 3360929"/>
                <a:gd name="connsiteX4" fmla="*/ 1620462 w 2830709"/>
                <a:gd name="connsiteY4" fmla="*/ 2209024 h 3360929"/>
                <a:gd name="connsiteX5" fmla="*/ 2467865 w 2830709"/>
                <a:gd name="connsiteY5" fmla="*/ 0 h 3360929"/>
                <a:gd name="connsiteX6" fmla="*/ 2803530 w 2830709"/>
                <a:gd name="connsiteY6" fmla="*/ 1718331 h 3360929"/>
                <a:gd name="connsiteX7" fmla="*/ 2828769 w 2830709"/>
                <a:gd name="connsiteY7" fmla="*/ 2091483 h 3360929"/>
                <a:gd name="connsiteX8" fmla="*/ 2522497 w 2830709"/>
                <a:gd name="connsiteY8" fmla="*/ 2964989 h 3360929"/>
                <a:gd name="connsiteX9" fmla="*/ 1861016 w 2830709"/>
                <a:gd name="connsiteY9" fmla="*/ 3328014 h 3360929"/>
                <a:gd name="connsiteX0" fmla="*/ 1861016 w 2830709"/>
                <a:gd name="connsiteY0" fmla="*/ 3328014 h 3360929"/>
                <a:gd name="connsiteX1" fmla="*/ 832092 w 2830709"/>
                <a:gd name="connsiteY1" fmla="*/ 3219563 h 3360929"/>
                <a:gd name="connsiteX2" fmla="*/ 336057 w 2830709"/>
                <a:gd name="connsiteY2" fmla="*/ 2229184 h 3360929"/>
                <a:gd name="connsiteX3" fmla="*/ 0 w 2830709"/>
                <a:gd name="connsiteY3" fmla="*/ 481954 h 3360929"/>
                <a:gd name="connsiteX4" fmla="*/ 1620462 w 2830709"/>
                <a:gd name="connsiteY4" fmla="*/ 2209024 h 3360929"/>
                <a:gd name="connsiteX5" fmla="*/ 2467865 w 2830709"/>
                <a:gd name="connsiteY5" fmla="*/ 0 h 3360929"/>
                <a:gd name="connsiteX6" fmla="*/ 2749262 w 2830709"/>
                <a:gd name="connsiteY6" fmla="*/ 1436277 h 3360929"/>
                <a:gd name="connsiteX7" fmla="*/ 2828769 w 2830709"/>
                <a:gd name="connsiteY7" fmla="*/ 2091483 h 3360929"/>
                <a:gd name="connsiteX8" fmla="*/ 2522497 w 2830709"/>
                <a:gd name="connsiteY8" fmla="*/ 2964989 h 3360929"/>
                <a:gd name="connsiteX9" fmla="*/ 1861016 w 2830709"/>
                <a:gd name="connsiteY9" fmla="*/ 3328014 h 3360929"/>
                <a:gd name="connsiteX0" fmla="*/ 1861016 w 2830709"/>
                <a:gd name="connsiteY0" fmla="*/ 3328014 h 3360929"/>
                <a:gd name="connsiteX1" fmla="*/ 832092 w 2830709"/>
                <a:gd name="connsiteY1" fmla="*/ 3219563 h 3360929"/>
                <a:gd name="connsiteX2" fmla="*/ 336057 w 2830709"/>
                <a:gd name="connsiteY2" fmla="*/ 2229184 h 3360929"/>
                <a:gd name="connsiteX3" fmla="*/ 0 w 2830709"/>
                <a:gd name="connsiteY3" fmla="*/ 481954 h 3360929"/>
                <a:gd name="connsiteX4" fmla="*/ 1620462 w 2830709"/>
                <a:gd name="connsiteY4" fmla="*/ 2209024 h 3360929"/>
                <a:gd name="connsiteX5" fmla="*/ 2467865 w 2830709"/>
                <a:gd name="connsiteY5" fmla="*/ 0 h 3360929"/>
                <a:gd name="connsiteX6" fmla="*/ 2744478 w 2830709"/>
                <a:gd name="connsiteY6" fmla="*/ 1377332 h 3360929"/>
                <a:gd name="connsiteX7" fmla="*/ 2828769 w 2830709"/>
                <a:gd name="connsiteY7" fmla="*/ 2091483 h 3360929"/>
                <a:gd name="connsiteX8" fmla="*/ 2522497 w 2830709"/>
                <a:gd name="connsiteY8" fmla="*/ 2964989 h 3360929"/>
                <a:gd name="connsiteX9" fmla="*/ 1861016 w 2830709"/>
                <a:gd name="connsiteY9" fmla="*/ 3328014 h 3360929"/>
                <a:gd name="connsiteX0" fmla="*/ 1861016 w 2828818"/>
                <a:gd name="connsiteY0" fmla="*/ 3328014 h 3360929"/>
                <a:gd name="connsiteX1" fmla="*/ 832092 w 2828818"/>
                <a:gd name="connsiteY1" fmla="*/ 3219563 h 3360929"/>
                <a:gd name="connsiteX2" fmla="*/ 336057 w 2828818"/>
                <a:gd name="connsiteY2" fmla="*/ 2229184 h 3360929"/>
                <a:gd name="connsiteX3" fmla="*/ 0 w 2828818"/>
                <a:gd name="connsiteY3" fmla="*/ 481954 h 3360929"/>
                <a:gd name="connsiteX4" fmla="*/ 1620462 w 2828818"/>
                <a:gd name="connsiteY4" fmla="*/ 2209024 h 3360929"/>
                <a:gd name="connsiteX5" fmla="*/ 2467865 w 2828818"/>
                <a:gd name="connsiteY5" fmla="*/ 0 h 3360929"/>
                <a:gd name="connsiteX6" fmla="*/ 2744478 w 2828818"/>
                <a:gd name="connsiteY6" fmla="*/ 1377332 h 3360929"/>
                <a:gd name="connsiteX7" fmla="*/ 2828769 w 2828818"/>
                <a:gd name="connsiteY7" fmla="*/ 2091483 h 3360929"/>
                <a:gd name="connsiteX8" fmla="*/ 2522497 w 2828818"/>
                <a:gd name="connsiteY8" fmla="*/ 2964989 h 3360929"/>
                <a:gd name="connsiteX9" fmla="*/ 1861016 w 2828818"/>
                <a:gd name="connsiteY9" fmla="*/ 3328014 h 3360929"/>
                <a:gd name="connsiteX0" fmla="*/ 1861016 w 2828818"/>
                <a:gd name="connsiteY0" fmla="*/ 3328014 h 3360929"/>
                <a:gd name="connsiteX1" fmla="*/ 832092 w 2828818"/>
                <a:gd name="connsiteY1" fmla="*/ 3219563 h 3360929"/>
                <a:gd name="connsiteX2" fmla="*/ 336057 w 2828818"/>
                <a:gd name="connsiteY2" fmla="*/ 2229184 h 3360929"/>
                <a:gd name="connsiteX3" fmla="*/ 0 w 2828818"/>
                <a:gd name="connsiteY3" fmla="*/ 481954 h 3360929"/>
                <a:gd name="connsiteX4" fmla="*/ 1589645 w 2828818"/>
                <a:gd name="connsiteY4" fmla="*/ 2018827 h 3360929"/>
                <a:gd name="connsiteX5" fmla="*/ 2467865 w 2828818"/>
                <a:gd name="connsiteY5" fmla="*/ 0 h 3360929"/>
                <a:gd name="connsiteX6" fmla="*/ 2744478 w 2828818"/>
                <a:gd name="connsiteY6" fmla="*/ 1377332 h 3360929"/>
                <a:gd name="connsiteX7" fmla="*/ 2828769 w 2828818"/>
                <a:gd name="connsiteY7" fmla="*/ 2091483 h 3360929"/>
                <a:gd name="connsiteX8" fmla="*/ 2522497 w 2828818"/>
                <a:gd name="connsiteY8" fmla="*/ 2964989 h 3360929"/>
                <a:gd name="connsiteX9" fmla="*/ 1861016 w 2828818"/>
                <a:gd name="connsiteY9" fmla="*/ 3328014 h 3360929"/>
                <a:gd name="connsiteX0" fmla="*/ 1721722 w 2689524"/>
                <a:gd name="connsiteY0" fmla="*/ 3328014 h 3360929"/>
                <a:gd name="connsiteX1" fmla="*/ 692798 w 2689524"/>
                <a:gd name="connsiteY1" fmla="*/ 3219563 h 3360929"/>
                <a:gd name="connsiteX2" fmla="*/ 196763 w 2689524"/>
                <a:gd name="connsiteY2" fmla="*/ 2229184 h 3360929"/>
                <a:gd name="connsiteX3" fmla="*/ 0 w 2689524"/>
                <a:gd name="connsiteY3" fmla="*/ 731729 h 3360929"/>
                <a:gd name="connsiteX4" fmla="*/ 1450351 w 2689524"/>
                <a:gd name="connsiteY4" fmla="*/ 2018827 h 3360929"/>
                <a:gd name="connsiteX5" fmla="*/ 2328571 w 2689524"/>
                <a:gd name="connsiteY5" fmla="*/ 0 h 3360929"/>
                <a:gd name="connsiteX6" fmla="*/ 2605184 w 2689524"/>
                <a:gd name="connsiteY6" fmla="*/ 1377332 h 3360929"/>
                <a:gd name="connsiteX7" fmla="*/ 2689475 w 2689524"/>
                <a:gd name="connsiteY7" fmla="*/ 2091483 h 3360929"/>
                <a:gd name="connsiteX8" fmla="*/ 2383203 w 2689524"/>
                <a:gd name="connsiteY8" fmla="*/ 2964989 h 3360929"/>
                <a:gd name="connsiteX9" fmla="*/ 1721722 w 2689524"/>
                <a:gd name="connsiteY9" fmla="*/ 3328014 h 3360929"/>
                <a:gd name="connsiteX0" fmla="*/ 1721722 w 2689524"/>
                <a:gd name="connsiteY0" fmla="*/ 3048970 h 3081885"/>
                <a:gd name="connsiteX1" fmla="*/ 692798 w 2689524"/>
                <a:gd name="connsiteY1" fmla="*/ 2940519 h 3081885"/>
                <a:gd name="connsiteX2" fmla="*/ 196763 w 2689524"/>
                <a:gd name="connsiteY2" fmla="*/ 1950140 h 3081885"/>
                <a:gd name="connsiteX3" fmla="*/ 0 w 2689524"/>
                <a:gd name="connsiteY3" fmla="*/ 452685 h 3081885"/>
                <a:gd name="connsiteX4" fmla="*/ 1450351 w 2689524"/>
                <a:gd name="connsiteY4" fmla="*/ 1739783 h 3081885"/>
                <a:gd name="connsiteX5" fmla="*/ 2300667 w 2689524"/>
                <a:gd name="connsiteY5" fmla="*/ 0 h 3081885"/>
                <a:gd name="connsiteX6" fmla="*/ 2605184 w 2689524"/>
                <a:gd name="connsiteY6" fmla="*/ 1098288 h 3081885"/>
                <a:gd name="connsiteX7" fmla="*/ 2689475 w 2689524"/>
                <a:gd name="connsiteY7" fmla="*/ 1812439 h 3081885"/>
                <a:gd name="connsiteX8" fmla="*/ 2383203 w 2689524"/>
                <a:gd name="connsiteY8" fmla="*/ 2685945 h 3081885"/>
                <a:gd name="connsiteX9" fmla="*/ 1721722 w 2689524"/>
                <a:gd name="connsiteY9" fmla="*/ 3048970 h 3081885"/>
                <a:gd name="connsiteX0" fmla="*/ 1721722 w 2689524"/>
                <a:gd name="connsiteY0" fmla="*/ 3048970 h 3081885"/>
                <a:gd name="connsiteX1" fmla="*/ 692798 w 2689524"/>
                <a:gd name="connsiteY1" fmla="*/ 2940519 h 3081885"/>
                <a:gd name="connsiteX2" fmla="*/ 196763 w 2689524"/>
                <a:gd name="connsiteY2" fmla="*/ 1950140 h 3081885"/>
                <a:gd name="connsiteX3" fmla="*/ 0 w 2689524"/>
                <a:gd name="connsiteY3" fmla="*/ 452685 h 3081885"/>
                <a:gd name="connsiteX4" fmla="*/ 1450351 w 2689524"/>
                <a:gd name="connsiteY4" fmla="*/ 1739783 h 3081885"/>
                <a:gd name="connsiteX5" fmla="*/ 2300667 w 2689524"/>
                <a:gd name="connsiteY5" fmla="*/ 0 h 3081885"/>
                <a:gd name="connsiteX6" fmla="*/ 2605184 w 2689524"/>
                <a:gd name="connsiteY6" fmla="*/ 1098288 h 3081885"/>
                <a:gd name="connsiteX7" fmla="*/ 2689475 w 2689524"/>
                <a:gd name="connsiteY7" fmla="*/ 1812439 h 3081885"/>
                <a:gd name="connsiteX8" fmla="*/ 2383203 w 2689524"/>
                <a:gd name="connsiteY8" fmla="*/ 2685945 h 3081885"/>
                <a:gd name="connsiteX9" fmla="*/ 1721722 w 2689524"/>
                <a:gd name="connsiteY9" fmla="*/ 3048970 h 3081885"/>
                <a:gd name="connsiteX0" fmla="*/ 1721722 w 2689524"/>
                <a:gd name="connsiteY0" fmla="*/ 3048970 h 3081885"/>
                <a:gd name="connsiteX1" fmla="*/ 692798 w 2689524"/>
                <a:gd name="connsiteY1" fmla="*/ 2940519 h 3081885"/>
                <a:gd name="connsiteX2" fmla="*/ 196763 w 2689524"/>
                <a:gd name="connsiteY2" fmla="*/ 1950140 h 3081885"/>
                <a:gd name="connsiteX3" fmla="*/ 0 w 2689524"/>
                <a:gd name="connsiteY3" fmla="*/ 452685 h 3081885"/>
                <a:gd name="connsiteX4" fmla="*/ 1450351 w 2689524"/>
                <a:gd name="connsiteY4" fmla="*/ 1739783 h 3081885"/>
                <a:gd name="connsiteX5" fmla="*/ 2300667 w 2689524"/>
                <a:gd name="connsiteY5" fmla="*/ 0 h 3081885"/>
                <a:gd name="connsiteX6" fmla="*/ 2605184 w 2689524"/>
                <a:gd name="connsiteY6" fmla="*/ 1098288 h 3081885"/>
                <a:gd name="connsiteX7" fmla="*/ 2689475 w 2689524"/>
                <a:gd name="connsiteY7" fmla="*/ 1812439 h 3081885"/>
                <a:gd name="connsiteX8" fmla="*/ 2383203 w 2689524"/>
                <a:gd name="connsiteY8" fmla="*/ 2685945 h 3081885"/>
                <a:gd name="connsiteX9" fmla="*/ 1721722 w 2689524"/>
                <a:gd name="connsiteY9" fmla="*/ 3048970 h 3081885"/>
                <a:gd name="connsiteX0" fmla="*/ 1721722 w 2689524"/>
                <a:gd name="connsiteY0" fmla="*/ 3048970 h 3081885"/>
                <a:gd name="connsiteX1" fmla="*/ 692798 w 2689524"/>
                <a:gd name="connsiteY1" fmla="*/ 2940519 h 3081885"/>
                <a:gd name="connsiteX2" fmla="*/ 196763 w 2689524"/>
                <a:gd name="connsiteY2" fmla="*/ 1950140 h 3081885"/>
                <a:gd name="connsiteX3" fmla="*/ 0 w 2689524"/>
                <a:gd name="connsiteY3" fmla="*/ 452685 h 3081885"/>
                <a:gd name="connsiteX4" fmla="*/ 1450351 w 2689524"/>
                <a:gd name="connsiteY4" fmla="*/ 1739783 h 3081885"/>
                <a:gd name="connsiteX5" fmla="*/ 2300667 w 2689524"/>
                <a:gd name="connsiteY5" fmla="*/ 0 h 3081885"/>
                <a:gd name="connsiteX6" fmla="*/ 2605184 w 2689524"/>
                <a:gd name="connsiteY6" fmla="*/ 1098288 h 3081885"/>
                <a:gd name="connsiteX7" fmla="*/ 2689475 w 2689524"/>
                <a:gd name="connsiteY7" fmla="*/ 1812439 h 3081885"/>
                <a:gd name="connsiteX8" fmla="*/ 2383203 w 2689524"/>
                <a:gd name="connsiteY8" fmla="*/ 2685945 h 3081885"/>
                <a:gd name="connsiteX9" fmla="*/ 1721722 w 2689524"/>
                <a:gd name="connsiteY9" fmla="*/ 3048970 h 3081885"/>
                <a:gd name="connsiteX0" fmla="*/ 1721722 w 2689524"/>
                <a:gd name="connsiteY0" fmla="*/ 3048970 h 3081885"/>
                <a:gd name="connsiteX1" fmla="*/ 692798 w 2689524"/>
                <a:gd name="connsiteY1" fmla="*/ 2940519 h 3081885"/>
                <a:gd name="connsiteX2" fmla="*/ 196763 w 2689524"/>
                <a:gd name="connsiteY2" fmla="*/ 1950140 h 3081885"/>
                <a:gd name="connsiteX3" fmla="*/ 0 w 2689524"/>
                <a:gd name="connsiteY3" fmla="*/ 452685 h 3081885"/>
                <a:gd name="connsiteX4" fmla="*/ 1434392 w 2689524"/>
                <a:gd name="connsiteY4" fmla="*/ 1601965 h 3081885"/>
                <a:gd name="connsiteX5" fmla="*/ 2300667 w 2689524"/>
                <a:gd name="connsiteY5" fmla="*/ 0 h 3081885"/>
                <a:gd name="connsiteX6" fmla="*/ 2605184 w 2689524"/>
                <a:gd name="connsiteY6" fmla="*/ 1098288 h 3081885"/>
                <a:gd name="connsiteX7" fmla="*/ 2689475 w 2689524"/>
                <a:gd name="connsiteY7" fmla="*/ 1812439 h 3081885"/>
                <a:gd name="connsiteX8" fmla="*/ 2383203 w 2689524"/>
                <a:gd name="connsiteY8" fmla="*/ 2685945 h 3081885"/>
                <a:gd name="connsiteX9" fmla="*/ 1721722 w 2689524"/>
                <a:gd name="connsiteY9" fmla="*/ 3048970 h 3081885"/>
                <a:gd name="connsiteX0" fmla="*/ 1721722 w 2689524"/>
                <a:gd name="connsiteY0" fmla="*/ 3048970 h 3081885"/>
                <a:gd name="connsiteX1" fmla="*/ 692798 w 2689524"/>
                <a:gd name="connsiteY1" fmla="*/ 2940519 h 3081885"/>
                <a:gd name="connsiteX2" fmla="*/ 196763 w 2689524"/>
                <a:gd name="connsiteY2" fmla="*/ 1950140 h 3081885"/>
                <a:gd name="connsiteX3" fmla="*/ 0 w 2689524"/>
                <a:gd name="connsiteY3" fmla="*/ 452685 h 3081885"/>
                <a:gd name="connsiteX4" fmla="*/ 1434392 w 2689524"/>
                <a:gd name="connsiteY4" fmla="*/ 1601965 h 3081885"/>
                <a:gd name="connsiteX5" fmla="*/ 2300667 w 2689524"/>
                <a:gd name="connsiteY5" fmla="*/ 0 h 3081885"/>
                <a:gd name="connsiteX6" fmla="*/ 2605184 w 2689524"/>
                <a:gd name="connsiteY6" fmla="*/ 1098288 h 3081885"/>
                <a:gd name="connsiteX7" fmla="*/ 2689475 w 2689524"/>
                <a:gd name="connsiteY7" fmla="*/ 1812439 h 3081885"/>
                <a:gd name="connsiteX8" fmla="*/ 2383203 w 2689524"/>
                <a:gd name="connsiteY8" fmla="*/ 2685945 h 3081885"/>
                <a:gd name="connsiteX9" fmla="*/ 1721722 w 2689524"/>
                <a:gd name="connsiteY9" fmla="*/ 3048970 h 3081885"/>
                <a:gd name="connsiteX0" fmla="*/ 1721722 w 2689524"/>
                <a:gd name="connsiteY0" fmla="*/ 3048970 h 3081885"/>
                <a:gd name="connsiteX1" fmla="*/ 692798 w 2689524"/>
                <a:gd name="connsiteY1" fmla="*/ 2940519 h 3081885"/>
                <a:gd name="connsiteX2" fmla="*/ 196763 w 2689524"/>
                <a:gd name="connsiteY2" fmla="*/ 1950140 h 3081885"/>
                <a:gd name="connsiteX3" fmla="*/ 0 w 2689524"/>
                <a:gd name="connsiteY3" fmla="*/ 452685 h 3081885"/>
                <a:gd name="connsiteX4" fmla="*/ 1434392 w 2689524"/>
                <a:gd name="connsiteY4" fmla="*/ 1601965 h 3081885"/>
                <a:gd name="connsiteX5" fmla="*/ 2300667 w 2689524"/>
                <a:gd name="connsiteY5" fmla="*/ 0 h 3081885"/>
                <a:gd name="connsiteX6" fmla="*/ 2605184 w 2689524"/>
                <a:gd name="connsiteY6" fmla="*/ 1098288 h 3081885"/>
                <a:gd name="connsiteX7" fmla="*/ 2689475 w 2689524"/>
                <a:gd name="connsiteY7" fmla="*/ 1812439 h 3081885"/>
                <a:gd name="connsiteX8" fmla="*/ 2383203 w 2689524"/>
                <a:gd name="connsiteY8" fmla="*/ 2685945 h 3081885"/>
                <a:gd name="connsiteX9" fmla="*/ 1721722 w 2689524"/>
                <a:gd name="connsiteY9" fmla="*/ 3048970 h 3081885"/>
                <a:gd name="connsiteX0" fmla="*/ 1721722 w 2689524"/>
                <a:gd name="connsiteY0" fmla="*/ 3048970 h 3081885"/>
                <a:gd name="connsiteX1" fmla="*/ 692798 w 2689524"/>
                <a:gd name="connsiteY1" fmla="*/ 2940519 h 3081885"/>
                <a:gd name="connsiteX2" fmla="*/ 196763 w 2689524"/>
                <a:gd name="connsiteY2" fmla="*/ 1950140 h 3081885"/>
                <a:gd name="connsiteX3" fmla="*/ 0 w 2689524"/>
                <a:gd name="connsiteY3" fmla="*/ 452685 h 3081885"/>
                <a:gd name="connsiteX4" fmla="*/ 1434392 w 2689524"/>
                <a:gd name="connsiteY4" fmla="*/ 1601965 h 3081885"/>
                <a:gd name="connsiteX5" fmla="*/ 2300667 w 2689524"/>
                <a:gd name="connsiteY5" fmla="*/ 0 h 3081885"/>
                <a:gd name="connsiteX6" fmla="*/ 2605184 w 2689524"/>
                <a:gd name="connsiteY6" fmla="*/ 1098288 h 3081885"/>
                <a:gd name="connsiteX7" fmla="*/ 2689475 w 2689524"/>
                <a:gd name="connsiteY7" fmla="*/ 1812439 h 3081885"/>
                <a:gd name="connsiteX8" fmla="*/ 2383203 w 2689524"/>
                <a:gd name="connsiteY8" fmla="*/ 2685945 h 3081885"/>
                <a:gd name="connsiteX9" fmla="*/ 1721722 w 2689524"/>
                <a:gd name="connsiteY9" fmla="*/ 3048970 h 3081885"/>
                <a:gd name="connsiteX0" fmla="*/ 1721722 w 2689524"/>
                <a:gd name="connsiteY0" fmla="*/ 3048970 h 3105307"/>
                <a:gd name="connsiteX1" fmla="*/ 633527 w 2689524"/>
                <a:gd name="connsiteY1" fmla="*/ 2986647 h 3105307"/>
                <a:gd name="connsiteX2" fmla="*/ 196763 w 2689524"/>
                <a:gd name="connsiteY2" fmla="*/ 1950140 h 3105307"/>
                <a:gd name="connsiteX3" fmla="*/ 0 w 2689524"/>
                <a:gd name="connsiteY3" fmla="*/ 452685 h 3105307"/>
                <a:gd name="connsiteX4" fmla="*/ 1434392 w 2689524"/>
                <a:gd name="connsiteY4" fmla="*/ 1601965 h 3105307"/>
                <a:gd name="connsiteX5" fmla="*/ 2300667 w 2689524"/>
                <a:gd name="connsiteY5" fmla="*/ 0 h 3105307"/>
                <a:gd name="connsiteX6" fmla="*/ 2605184 w 2689524"/>
                <a:gd name="connsiteY6" fmla="*/ 1098288 h 3105307"/>
                <a:gd name="connsiteX7" fmla="*/ 2689475 w 2689524"/>
                <a:gd name="connsiteY7" fmla="*/ 1812439 h 3105307"/>
                <a:gd name="connsiteX8" fmla="*/ 2383203 w 2689524"/>
                <a:gd name="connsiteY8" fmla="*/ 2685945 h 3105307"/>
                <a:gd name="connsiteX9" fmla="*/ 1721722 w 2689524"/>
                <a:gd name="connsiteY9" fmla="*/ 3048970 h 3105307"/>
                <a:gd name="connsiteX0" fmla="*/ 1721722 w 2753276"/>
                <a:gd name="connsiteY0" fmla="*/ 3048970 h 3105307"/>
                <a:gd name="connsiteX1" fmla="*/ 633527 w 2753276"/>
                <a:gd name="connsiteY1" fmla="*/ 2986647 h 3105307"/>
                <a:gd name="connsiteX2" fmla="*/ 196763 w 2753276"/>
                <a:gd name="connsiteY2" fmla="*/ 1950140 h 3105307"/>
                <a:gd name="connsiteX3" fmla="*/ 0 w 2753276"/>
                <a:gd name="connsiteY3" fmla="*/ 452685 h 3105307"/>
                <a:gd name="connsiteX4" fmla="*/ 1434392 w 2753276"/>
                <a:gd name="connsiteY4" fmla="*/ 1601965 h 3105307"/>
                <a:gd name="connsiteX5" fmla="*/ 2300667 w 2753276"/>
                <a:gd name="connsiteY5" fmla="*/ 0 h 3105307"/>
                <a:gd name="connsiteX6" fmla="*/ 2605184 w 2753276"/>
                <a:gd name="connsiteY6" fmla="*/ 1098288 h 3105307"/>
                <a:gd name="connsiteX7" fmla="*/ 2753251 w 2753276"/>
                <a:gd name="connsiteY7" fmla="*/ 1836106 h 3105307"/>
                <a:gd name="connsiteX8" fmla="*/ 2383203 w 2753276"/>
                <a:gd name="connsiteY8" fmla="*/ 2685945 h 3105307"/>
                <a:gd name="connsiteX9" fmla="*/ 1721722 w 2753276"/>
                <a:gd name="connsiteY9" fmla="*/ 3048970 h 3105307"/>
                <a:gd name="connsiteX0" fmla="*/ 1721722 w 2753276"/>
                <a:gd name="connsiteY0" fmla="*/ 3048970 h 3105307"/>
                <a:gd name="connsiteX1" fmla="*/ 633527 w 2753276"/>
                <a:gd name="connsiteY1" fmla="*/ 2986647 h 3105307"/>
                <a:gd name="connsiteX2" fmla="*/ 196763 w 2753276"/>
                <a:gd name="connsiteY2" fmla="*/ 1950140 h 3105307"/>
                <a:gd name="connsiteX3" fmla="*/ 0 w 2753276"/>
                <a:gd name="connsiteY3" fmla="*/ 452685 h 3105307"/>
                <a:gd name="connsiteX4" fmla="*/ 1434392 w 2753276"/>
                <a:gd name="connsiteY4" fmla="*/ 1601965 h 3105307"/>
                <a:gd name="connsiteX5" fmla="*/ 2300667 w 2753276"/>
                <a:gd name="connsiteY5" fmla="*/ 0 h 3105307"/>
                <a:gd name="connsiteX6" fmla="*/ 2681366 w 2753276"/>
                <a:gd name="connsiteY6" fmla="*/ 1170525 h 3105307"/>
                <a:gd name="connsiteX7" fmla="*/ 2753251 w 2753276"/>
                <a:gd name="connsiteY7" fmla="*/ 1836106 h 3105307"/>
                <a:gd name="connsiteX8" fmla="*/ 2383203 w 2753276"/>
                <a:gd name="connsiteY8" fmla="*/ 2685945 h 3105307"/>
                <a:gd name="connsiteX9" fmla="*/ 1721722 w 2753276"/>
                <a:gd name="connsiteY9" fmla="*/ 3048970 h 3105307"/>
                <a:gd name="connsiteX0" fmla="*/ 1721722 w 2753276"/>
                <a:gd name="connsiteY0" fmla="*/ 3048970 h 3105307"/>
                <a:gd name="connsiteX1" fmla="*/ 633527 w 2753276"/>
                <a:gd name="connsiteY1" fmla="*/ 2986647 h 3105307"/>
                <a:gd name="connsiteX2" fmla="*/ 196763 w 2753276"/>
                <a:gd name="connsiteY2" fmla="*/ 1950140 h 3105307"/>
                <a:gd name="connsiteX3" fmla="*/ 0 w 2753276"/>
                <a:gd name="connsiteY3" fmla="*/ 452685 h 3105307"/>
                <a:gd name="connsiteX4" fmla="*/ 1434392 w 2753276"/>
                <a:gd name="connsiteY4" fmla="*/ 1601965 h 3105307"/>
                <a:gd name="connsiteX5" fmla="*/ 2300667 w 2753276"/>
                <a:gd name="connsiteY5" fmla="*/ 0 h 3105307"/>
                <a:gd name="connsiteX6" fmla="*/ 2681366 w 2753276"/>
                <a:gd name="connsiteY6" fmla="*/ 1170525 h 3105307"/>
                <a:gd name="connsiteX7" fmla="*/ 2753251 w 2753276"/>
                <a:gd name="connsiteY7" fmla="*/ 1836106 h 3105307"/>
                <a:gd name="connsiteX8" fmla="*/ 2383203 w 2753276"/>
                <a:gd name="connsiteY8" fmla="*/ 2685945 h 3105307"/>
                <a:gd name="connsiteX9" fmla="*/ 1721722 w 2753276"/>
                <a:gd name="connsiteY9" fmla="*/ 3048970 h 3105307"/>
                <a:gd name="connsiteX0" fmla="*/ 1721722 w 2753288"/>
                <a:gd name="connsiteY0" fmla="*/ 3048970 h 3104766"/>
                <a:gd name="connsiteX1" fmla="*/ 633527 w 2753288"/>
                <a:gd name="connsiteY1" fmla="*/ 2986647 h 3104766"/>
                <a:gd name="connsiteX2" fmla="*/ 196763 w 2753288"/>
                <a:gd name="connsiteY2" fmla="*/ 1950140 h 3104766"/>
                <a:gd name="connsiteX3" fmla="*/ 0 w 2753288"/>
                <a:gd name="connsiteY3" fmla="*/ 452685 h 3104766"/>
                <a:gd name="connsiteX4" fmla="*/ 1434392 w 2753288"/>
                <a:gd name="connsiteY4" fmla="*/ 1601965 h 3104766"/>
                <a:gd name="connsiteX5" fmla="*/ 2300667 w 2753288"/>
                <a:gd name="connsiteY5" fmla="*/ 0 h 3104766"/>
                <a:gd name="connsiteX6" fmla="*/ 2681366 w 2753288"/>
                <a:gd name="connsiteY6" fmla="*/ 1170525 h 3104766"/>
                <a:gd name="connsiteX7" fmla="*/ 2753251 w 2753288"/>
                <a:gd name="connsiteY7" fmla="*/ 1836106 h 3104766"/>
                <a:gd name="connsiteX8" fmla="*/ 2423950 w 2753288"/>
                <a:gd name="connsiteY8" fmla="*/ 2694786 h 3104766"/>
                <a:gd name="connsiteX9" fmla="*/ 1721722 w 2753288"/>
                <a:gd name="connsiteY9" fmla="*/ 3048970 h 3104766"/>
                <a:gd name="connsiteX0" fmla="*/ 1721722 w 2753288"/>
                <a:gd name="connsiteY0" fmla="*/ 3048970 h 3104764"/>
                <a:gd name="connsiteX1" fmla="*/ 633527 w 2753288"/>
                <a:gd name="connsiteY1" fmla="*/ 2986647 h 3104764"/>
                <a:gd name="connsiteX2" fmla="*/ 196763 w 2753288"/>
                <a:gd name="connsiteY2" fmla="*/ 1950140 h 3104764"/>
                <a:gd name="connsiteX3" fmla="*/ 0 w 2753288"/>
                <a:gd name="connsiteY3" fmla="*/ 452685 h 3104764"/>
                <a:gd name="connsiteX4" fmla="*/ 1434392 w 2753288"/>
                <a:gd name="connsiteY4" fmla="*/ 1601965 h 3104764"/>
                <a:gd name="connsiteX5" fmla="*/ 2300667 w 2753288"/>
                <a:gd name="connsiteY5" fmla="*/ 0 h 3104764"/>
                <a:gd name="connsiteX6" fmla="*/ 2681366 w 2753288"/>
                <a:gd name="connsiteY6" fmla="*/ 1170525 h 3104764"/>
                <a:gd name="connsiteX7" fmla="*/ 2753251 w 2753288"/>
                <a:gd name="connsiteY7" fmla="*/ 1836106 h 3104764"/>
                <a:gd name="connsiteX8" fmla="*/ 2423950 w 2753288"/>
                <a:gd name="connsiteY8" fmla="*/ 2694786 h 3104764"/>
                <a:gd name="connsiteX9" fmla="*/ 1721722 w 2753288"/>
                <a:gd name="connsiteY9" fmla="*/ 3048970 h 3104764"/>
                <a:gd name="connsiteX0" fmla="*/ 1832144 w 2863710"/>
                <a:gd name="connsiteY0" fmla="*/ 3048970 h 3104766"/>
                <a:gd name="connsiteX1" fmla="*/ 743949 w 2863710"/>
                <a:gd name="connsiteY1" fmla="*/ 2986647 h 3104766"/>
                <a:gd name="connsiteX2" fmla="*/ 307185 w 2863710"/>
                <a:gd name="connsiteY2" fmla="*/ 1950140 h 3104766"/>
                <a:gd name="connsiteX3" fmla="*/ 121564 w 2863710"/>
                <a:gd name="connsiteY3" fmla="*/ 662147 h 3104766"/>
                <a:gd name="connsiteX4" fmla="*/ 110422 w 2863710"/>
                <a:gd name="connsiteY4" fmla="*/ 452685 h 3104766"/>
                <a:gd name="connsiteX5" fmla="*/ 1544814 w 2863710"/>
                <a:gd name="connsiteY5" fmla="*/ 1601965 h 3104766"/>
                <a:gd name="connsiteX6" fmla="*/ 2411089 w 2863710"/>
                <a:gd name="connsiteY6" fmla="*/ 0 h 3104766"/>
                <a:gd name="connsiteX7" fmla="*/ 2791788 w 2863710"/>
                <a:gd name="connsiteY7" fmla="*/ 1170525 h 3104766"/>
                <a:gd name="connsiteX8" fmla="*/ 2863673 w 2863710"/>
                <a:gd name="connsiteY8" fmla="*/ 1836106 h 3104766"/>
                <a:gd name="connsiteX9" fmla="*/ 2534372 w 2863710"/>
                <a:gd name="connsiteY9" fmla="*/ 2694786 h 3104766"/>
                <a:gd name="connsiteX10" fmla="*/ 1832144 w 2863710"/>
                <a:gd name="connsiteY10" fmla="*/ 3048970 h 3104766"/>
                <a:gd name="connsiteX0" fmla="*/ 1723370 w 2754936"/>
                <a:gd name="connsiteY0" fmla="*/ 3048970 h 3104764"/>
                <a:gd name="connsiteX1" fmla="*/ 635175 w 2754936"/>
                <a:gd name="connsiteY1" fmla="*/ 2986647 h 3104764"/>
                <a:gd name="connsiteX2" fmla="*/ 198411 w 2754936"/>
                <a:gd name="connsiteY2" fmla="*/ 1950140 h 3104764"/>
                <a:gd name="connsiteX3" fmla="*/ 12790 w 2754936"/>
                <a:gd name="connsiteY3" fmla="*/ 662147 h 3104764"/>
                <a:gd name="connsiteX4" fmla="*/ 234272 w 2754936"/>
                <a:gd name="connsiteY4" fmla="*/ 575239 h 3104764"/>
                <a:gd name="connsiteX5" fmla="*/ 1436040 w 2754936"/>
                <a:gd name="connsiteY5" fmla="*/ 1601965 h 3104764"/>
                <a:gd name="connsiteX6" fmla="*/ 2302315 w 2754936"/>
                <a:gd name="connsiteY6" fmla="*/ 0 h 3104764"/>
                <a:gd name="connsiteX7" fmla="*/ 2683014 w 2754936"/>
                <a:gd name="connsiteY7" fmla="*/ 1170525 h 3104764"/>
                <a:gd name="connsiteX8" fmla="*/ 2754899 w 2754936"/>
                <a:gd name="connsiteY8" fmla="*/ 1836106 h 3104764"/>
                <a:gd name="connsiteX9" fmla="*/ 2425598 w 2754936"/>
                <a:gd name="connsiteY9" fmla="*/ 2694786 h 3104764"/>
                <a:gd name="connsiteX10" fmla="*/ 1723370 w 2754936"/>
                <a:gd name="connsiteY10" fmla="*/ 3048970 h 3104764"/>
                <a:gd name="connsiteX0" fmla="*/ 1723813 w 2755379"/>
                <a:gd name="connsiteY0" fmla="*/ 3048970 h 3104766"/>
                <a:gd name="connsiteX1" fmla="*/ 635618 w 2755379"/>
                <a:gd name="connsiteY1" fmla="*/ 2986647 h 3104766"/>
                <a:gd name="connsiteX2" fmla="*/ 198854 w 2755379"/>
                <a:gd name="connsiteY2" fmla="*/ 1950140 h 3104766"/>
                <a:gd name="connsiteX3" fmla="*/ 13233 w 2755379"/>
                <a:gd name="connsiteY3" fmla="*/ 662147 h 3104766"/>
                <a:gd name="connsiteX4" fmla="*/ 234715 w 2755379"/>
                <a:gd name="connsiteY4" fmla="*/ 575239 h 3104766"/>
                <a:gd name="connsiteX5" fmla="*/ 1436483 w 2755379"/>
                <a:gd name="connsiteY5" fmla="*/ 1601965 h 3104766"/>
                <a:gd name="connsiteX6" fmla="*/ 2302758 w 2755379"/>
                <a:gd name="connsiteY6" fmla="*/ 0 h 3104766"/>
                <a:gd name="connsiteX7" fmla="*/ 2683457 w 2755379"/>
                <a:gd name="connsiteY7" fmla="*/ 1170525 h 3104766"/>
                <a:gd name="connsiteX8" fmla="*/ 2755342 w 2755379"/>
                <a:gd name="connsiteY8" fmla="*/ 1836106 h 3104766"/>
                <a:gd name="connsiteX9" fmla="*/ 2426041 w 2755379"/>
                <a:gd name="connsiteY9" fmla="*/ 2694786 h 3104766"/>
                <a:gd name="connsiteX10" fmla="*/ 1723813 w 2755379"/>
                <a:gd name="connsiteY10" fmla="*/ 3048970 h 3104766"/>
                <a:gd name="connsiteX0" fmla="*/ 1723813 w 2755379"/>
                <a:gd name="connsiteY0" fmla="*/ 3048970 h 3104764"/>
                <a:gd name="connsiteX1" fmla="*/ 635618 w 2755379"/>
                <a:gd name="connsiteY1" fmla="*/ 2986647 h 3104764"/>
                <a:gd name="connsiteX2" fmla="*/ 198854 w 2755379"/>
                <a:gd name="connsiteY2" fmla="*/ 1950140 h 3104764"/>
                <a:gd name="connsiteX3" fmla="*/ 13233 w 2755379"/>
                <a:gd name="connsiteY3" fmla="*/ 662147 h 3104764"/>
                <a:gd name="connsiteX4" fmla="*/ 234715 w 2755379"/>
                <a:gd name="connsiteY4" fmla="*/ 575239 h 3104764"/>
                <a:gd name="connsiteX5" fmla="*/ 1436483 w 2755379"/>
                <a:gd name="connsiteY5" fmla="*/ 1601965 h 3104764"/>
                <a:gd name="connsiteX6" fmla="*/ 2302758 w 2755379"/>
                <a:gd name="connsiteY6" fmla="*/ 0 h 3104764"/>
                <a:gd name="connsiteX7" fmla="*/ 2683457 w 2755379"/>
                <a:gd name="connsiteY7" fmla="*/ 1170525 h 3104764"/>
                <a:gd name="connsiteX8" fmla="*/ 2755342 w 2755379"/>
                <a:gd name="connsiteY8" fmla="*/ 1836106 h 3104764"/>
                <a:gd name="connsiteX9" fmla="*/ 2426041 w 2755379"/>
                <a:gd name="connsiteY9" fmla="*/ 2694786 h 3104764"/>
                <a:gd name="connsiteX10" fmla="*/ 1723813 w 2755379"/>
                <a:gd name="connsiteY10" fmla="*/ 3048970 h 3104764"/>
                <a:gd name="connsiteX0" fmla="*/ 1733901 w 2765467"/>
                <a:gd name="connsiteY0" fmla="*/ 3048970 h 3104766"/>
                <a:gd name="connsiteX1" fmla="*/ 645706 w 2765467"/>
                <a:gd name="connsiteY1" fmla="*/ 2986647 h 3104766"/>
                <a:gd name="connsiteX2" fmla="*/ 208942 w 2765467"/>
                <a:gd name="connsiteY2" fmla="*/ 1950140 h 3104766"/>
                <a:gd name="connsiteX3" fmla="*/ 23321 w 2765467"/>
                <a:gd name="connsiteY3" fmla="*/ 662147 h 3104766"/>
                <a:gd name="connsiteX4" fmla="*/ 197107 w 2765467"/>
                <a:gd name="connsiteY4" fmla="*/ 568171 h 3104766"/>
                <a:gd name="connsiteX5" fmla="*/ 1446571 w 2765467"/>
                <a:gd name="connsiteY5" fmla="*/ 1601965 h 3104766"/>
                <a:gd name="connsiteX6" fmla="*/ 2312846 w 2765467"/>
                <a:gd name="connsiteY6" fmla="*/ 0 h 3104766"/>
                <a:gd name="connsiteX7" fmla="*/ 2693545 w 2765467"/>
                <a:gd name="connsiteY7" fmla="*/ 1170525 h 3104766"/>
                <a:gd name="connsiteX8" fmla="*/ 2765430 w 2765467"/>
                <a:gd name="connsiteY8" fmla="*/ 1836106 h 3104766"/>
                <a:gd name="connsiteX9" fmla="*/ 2436129 w 2765467"/>
                <a:gd name="connsiteY9" fmla="*/ 2694786 h 3104766"/>
                <a:gd name="connsiteX10" fmla="*/ 1733901 w 2765467"/>
                <a:gd name="connsiteY10" fmla="*/ 3048970 h 3104766"/>
                <a:gd name="connsiteX0" fmla="*/ 1724485 w 2756051"/>
                <a:gd name="connsiteY0" fmla="*/ 3048970 h 3104764"/>
                <a:gd name="connsiteX1" fmla="*/ 636290 w 2756051"/>
                <a:gd name="connsiteY1" fmla="*/ 2986647 h 3104764"/>
                <a:gd name="connsiteX2" fmla="*/ 199526 w 2756051"/>
                <a:gd name="connsiteY2" fmla="*/ 1950140 h 3104764"/>
                <a:gd name="connsiteX3" fmla="*/ 13905 w 2756051"/>
                <a:gd name="connsiteY3" fmla="*/ 662147 h 3104764"/>
                <a:gd name="connsiteX4" fmla="*/ 187691 w 2756051"/>
                <a:gd name="connsiteY4" fmla="*/ 568171 h 3104764"/>
                <a:gd name="connsiteX5" fmla="*/ 1437155 w 2756051"/>
                <a:gd name="connsiteY5" fmla="*/ 1601965 h 3104764"/>
                <a:gd name="connsiteX6" fmla="*/ 2303430 w 2756051"/>
                <a:gd name="connsiteY6" fmla="*/ 0 h 3104764"/>
                <a:gd name="connsiteX7" fmla="*/ 2684129 w 2756051"/>
                <a:gd name="connsiteY7" fmla="*/ 1170525 h 3104764"/>
                <a:gd name="connsiteX8" fmla="*/ 2756014 w 2756051"/>
                <a:gd name="connsiteY8" fmla="*/ 1836106 h 3104764"/>
                <a:gd name="connsiteX9" fmla="*/ 2426713 w 2756051"/>
                <a:gd name="connsiteY9" fmla="*/ 2694786 h 3104764"/>
                <a:gd name="connsiteX10" fmla="*/ 1724485 w 2756051"/>
                <a:gd name="connsiteY10" fmla="*/ 3048970 h 3104764"/>
                <a:gd name="connsiteX0" fmla="*/ 1724485 w 2756051"/>
                <a:gd name="connsiteY0" fmla="*/ 3048970 h 3104764"/>
                <a:gd name="connsiteX1" fmla="*/ 636290 w 2756051"/>
                <a:gd name="connsiteY1" fmla="*/ 2986647 h 3104764"/>
                <a:gd name="connsiteX2" fmla="*/ 199526 w 2756051"/>
                <a:gd name="connsiteY2" fmla="*/ 1950140 h 3104764"/>
                <a:gd name="connsiteX3" fmla="*/ 13905 w 2756051"/>
                <a:gd name="connsiteY3" fmla="*/ 662147 h 3104764"/>
                <a:gd name="connsiteX4" fmla="*/ 187691 w 2756051"/>
                <a:gd name="connsiteY4" fmla="*/ 568171 h 3104764"/>
                <a:gd name="connsiteX5" fmla="*/ 1466857 w 2756051"/>
                <a:gd name="connsiteY5" fmla="*/ 1895688 h 3104764"/>
                <a:gd name="connsiteX6" fmla="*/ 2303430 w 2756051"/>
                <a:gd name="connsiteY6" fmla="*/ 0 h 3104764"/>
                <a:gd name="connsiteX7" fmla="*/ 2684129 w 2756051"/>
                <a:gd name="connsiteY7" fmla="*/ 1170525 h 3104764"/>
                <a:gd name="connsiteX8" fmla="*/ 2756014 w 2756051"/>
                <a:gd name="connsiteY8" fmla="*/ 1836106 h 3104764"/>
                <a:gd name="connsiteX9" fmla="*/ 2426713 w 2756051"/>
                <a:gd name="connsiteY9" fmla="*/ 2694786 h 3104764"/>
                <a:gd name="connsiteX10" fmla="*/ 1724485 w 2756051"/>
                <a:gd name="connsiteY10" fmla="*/ 3048970 h 310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56051" h="3104764">
                  <a:moveTo>
                    <a:pt x="1724485" y="3048970"/>
                  </a:moveTo>
                  <a:cubicBezTo>
                    <a:pt x="1426081" y="3097614"/>
                    <a:pt x="890450" y="3169785"/>
                    <a:pt x="636290" y="2986647"/>
                  </a:cubicBezTo>
                  <a:cubicBezTo>
                    <a:pt x="382130" y="2803509"/>
                    <a:pt x="304348" y="2347624"/>
                    <a:pt x="199526" y="1950140"/>
                  </a:cubicBezTo>
                  <a:cubicBezTo>
                    <a:pt x="94704" y="1552656"/>
                    <a:pt x="46699" y="911723"/>
                    <a:pt x="13905" y="662147"/>
                  </a:cubicBezTo>
                  <a:cubicBezTo>
                    <a:pt x="-18889" y="412571"/>
                    <a:pt x="-5767" y="466901"/>
                    <a:pt x="187691" y="568171"/>
                  </a:cubicBezTo>
                  <a:cubicBezTo>
                    <a:pt x="426385" y="718543"/>
                    <a:pt x="966028" y="1274493"/>
                    <a:pt x="1466857" y="1895688"/>
                  </a:cubicBezTo>
                  <a:cubicBezTo>
                    <a:pt x="1695003" y="1589952"/>
                    <a:pt x="2238101" y="85449"/>
                    <a:pt x="2303430" y="0"/>
                  </a:cubicBezTo>
                  <a:cubicBezTo>
                    <a:pt x="2464274" y="367081"/>
                    <a:pt x="2638530" y="907149"/>
                    <a:pt x="2684129" y="1170525"/>
                  </a:cubicBezTo>
                  <a:lnTo>
                    <a:pt x="2756014" y="1836106"/>
                  </a:lnTo>
                  <a:cubicBezTo>
                    <a:pt x="2758138" y="2311745"/>
                    <a:pt x="2669555" y="2417589"/>
                    <a:pt x="2426713" y="2694786"/>
                  </a:cubicBezTo>
                  <a:cubicBezTo>
                    <a:pt x="2254164" y="2847789"/>
                    <a:pt x="2022889" y="3000327"/>
                    <a:pt x="1724485" y="304897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63E122-6CD4-84BF-401F-51DF984E1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703623" flipH="1" flipV="1">
              <a:off x="10538644" y="4394308"/>
              <a:ext cx="920129" cy="1040596"/>
            </a:xfrm>
            <a:custGeom>
              <a:avLst/>
              <a:gdLst>
                <a:gd name="connsiteX0" fmla="*/ 1929645 w 2813738"/>
                <a:gd name="connsiteY0" fmla="*/ 3173450 h 3214044"/>
                <a:gd name="connsiteX1" fmla="*/ 1581773 w 2813738"/>
                <a:gd name="connsiteY1" fmla="*/ 3212054 h 3214044"/>
                <a:gd name="connsiteX2" fmla="*/ 546159 w 2813738"/>
                <a:gd name="connsiteY2" fmla="*/ 2756430 h 3214044"/>
                <a:gd name="connsiteX3" fmla="*/ 336057 w 2813738"/>
                <a:gd name="connsiteY3" fmla="*/ 2229184 h 3214044"/>
                <a:gd name="connsiteX4" fmla="*/ 334808 w 2813738"/>
                <a:gd name="connsiteY4" fmla="*/ 2196353 h 3214044"/>
                <a:gd name="connsiteX5" fmla="*/ 0 w 2813738"/>
                <a:gd name="connsiteY5" fmla="*/ 481954 h 3214044"/>
                <a:gd name="connsiteX6" fmla="*/ 2467865 w 2813738"/>
                <a:gd name="connsiteY6" fmla="*/ 0 h 3214044"/>
                <a:gd name="connsiteX7" fmla="*/ 2809430 w 2813738"/>
                <a:gd name="connsiteY7" fmla="*/ 1748995 h 3214044"/>
                <a:gd name="connsiteX8" fmla="*/ 2784500 w 2813738"/>
                <a:gd name="connsiteY8" fmla="*/ 1753864 h 3214044"/>
                <a:gd name="connsiteX9" fmla="*/ 2793072 w 2813738"/>
                <a:gd name="connsiteY9" fmla="*/ 1800696 h 3214044"/>
                <a:gd name="connsiteX10" fmla="*/ 2813681 w 2813738"/>
                <a:gd name="connsiteY10" fmla="*/ 2045662 h 3214044"/>
                <a:gd name="connsiteX11" fmla="*/ 2749358 w 2813738"/>
                <a:gd name="connsiteY11" fmla="*/ 2417869 h 3214044"/>
                <a:gd name="connsiteX12" fmla="*/ 2299096 w 2813738"/>
                <a:gd name="connsiteY12" fmla="*/ 3038713 h 3214044"/>
                <a:gd name="connsiteX13" fmla="*/ 1929645 w 2813738"/>
                <a:gd name="connsiteY13" fmla="*/ 3173450 h 3214044"/>
                <a:gd name="connsiteX0" fmla="*/ 1929645 w 2813738"/>
                <a:gd name="connsiteY0" fmla="*/ 3173450 h 3214044"/>
                <a:gd name="connsiteX1" fmla="*/ 1581773 w 2813738"/>
                <a:gd name="connsiteY1" fmla="*/ 3212054 h 3214044"/>
                <a:gd name="connsiteX2" fmla="*/ 546159 w 2813738"/>
                <a:gd name="connsiteY2" fmla="*/ 2756430 h 3214044"/>
                <a:gd name="connsiteX3" fmla="*/ 336057 w 2813738"/>
                <a:gd name="connsiteY3" fmla="*/ 2229184 h 3214044"/>
                <a:gd name="connsiteX4" fmla="*/ 334808 w 2813738"/>
                <a:gd name="connsiteY4" fmla="*/ 2196353 h 3214044"/>
                <a:gd name="connsiteX5" fmla="*/ 0 w 2813738"/>
                <a:gd name="connsiteY5" fmla="*/ 481954 h 3214044"/>
                <a:gd name="connsiteX6" fmla="*/ 2467865 w 2813738"/>
                <a:gd name="connsiteY6" fmla="*/ 0 h 3214044"/>
                <a:gd name="connsiteX7" fmla="*/ 2809430 w 2813738"/>
                <a:gd name="connsiteY7" fmla="*/ 1748995 h 3214044"/>
                <a:gd name="connsiteX8" fmla="*/ 2784500 w 2813738"/>
                <a:gd name="connsiteY8" fmla="*/ 1753864 h 3214044"/>
                <a:gd name="connsiteX9" fmla="*/ 2813681 w 2813738"/>
                <a:gd name="connsiteY9" fmla="*/ 2045662 h 3214044"/>
                <a:gd name="connsiteX10" fmla="*/ 2749358 w 2813738"/>
                <a:gd name="connsiteY10" fmla="*/ 2417869 h 3214044"/>
                <a:gd name="connsiteX11" fmla="*/ 2299096 w 2813738"/>
                <a:gd name="connsiteY11" fmla="*/ 3038713 h 3214044"/>
                <a:gd name="connsiteX12" fmla="*/ 1929645 w 2813738"/>
                <a:gd name="connsiteY12" fmla="*/ 3173450 h 3214044"/>
                <a:gd name="connsiteX0" fmla="*/ 1929645 w 2813738"/>
                <a:gd name="connsiteY0" fmla="*/ 3173450 h 3214044"/>
                <a:gd name="connsiteX1" fmla="*/ 1581773 w 2813738"/>
                <a:gd name="connsiteY1" fmla="*/ 3212054 h 3214044"/>
                <a:gd name="connsiteX2" fmla="*/ 546159 w 2813738"/>
                <a:gd name="connsiteY2" fmla="*/ 2756430 h 3214044"/>
                <a:gd name="connsiteX3" fmla="*/ 336057 w 2813738"/>
                <a:gd name="connsiteY3" fmla="*/ 2229184 h 3214044"/>
                <a:gd name="connsiteX4" fmla="*/ 334808 w 2813738"/>
                <a:gd name="connsiteY4" fmla="*/ 2196353 h 3214044"/>
                <a:gd name="connsiteX5" fmla="*/ 0 w 2813738"/>
                <a:gd name="connsiteY5" fmla="*/ 481954 h 3214044"/>
                <a:gd name="connsiteX6" fmla="*/ 2467865 w 2813738"/>
                <a:gd name="connsiteY6" fmla="*/ 0 h 3214044"/>
                <a:gd name="connsiteX7" fmla="*/ 2809430 w 2813738"/>
                <a:gd name="connsiteY7" fmla="*/ 1748995 h 3214044"/>
                <a:gd name="connsiteX8" fmla="*/ 2813681 w 2813738"/>
                <a:gd name="connsiteY8" fmla="*/ 2045662 h 3214044"/>
                <a:gd name="connsiteX9" fmla="*/ 2749358 w 2813738"/>
                <a:gd name="connsiteY9" fmla="*/ 2417869 h 3214044"/>
                <a:gd name="connsiteX10" fmla="*/ 2299096 w 2813738"/>
                <a:gd name="connsiteY10" fmla="*/ 3038713 h 3214044"/>
                <a:gd name="connsiteX11" fmla="*/ 1929645 w 2813738"/>
                <a:gd name="connsiteY11" fmla="*/ 3173450 h 3214044"/>
                <a:gd name="connsiteX0" fmla="*/ 2041023 w 2925116"/>
                <a:gd name="connsiteY0" fmla="*/ 3173450 h 3214044"/>
                <a:gd name="connsiteX1" fmla="*/ 1693151 w 2925116"/>
                <a:gd name="connsiteY1" fmla="*/ 3212054 h 3214044"/>
                <a:gd name="connsiteX2" fmla="*/ 657537 w 2925116"/>
                <a:gd name="connsiteY2" fmla="*/ 2756430 h 3214044"/>
                <a:gd name="connsiteX3" fmla="*/ 447435 w 2925116"/>
                <a:gd name="connsiteY3" fmla="*/ 2229184 h 3214044"/>
                <a:gd name="connsiteX4" fmla="*/ 111378 w 2925116"/>
                <a:gd name="connsiteY4" fmla="*/ 481954 h 3214044"/>
                <a:gd name="connsiteX5" fmla="*/ 2579243 w 2925116"/>
                <a:gd name="connsiteY5" fmla="*/ 0 h 3214044"/>
                <a:gd name="connsiteX6" fmla="*/ 2920808 w 2925116"/>
                <a:gd name="connsiteY6" fmla="*/ 1748995 h 3214044"/>
                <a:gd name="connsiteX7" fmla="*/ 2925059 w 2925116"/>
                <a:gd name="connsiteY7" fmla="*/ 2045662 h 3214044"/>
                <a:gd name="connsiteX8" fmla="*/ 2860736 w 2925116"/>
                <a:gd name="connsiteY8" fmla="*/ 2417869 h 3214044"/>
                <a:gd name="connsiteX9" fmla="*/ 2410474 w 2925116"/>
                <a:gd name="connsiteY9" fmla="*/ 3038713 h 3214044"/>
                <a:gd name="connsiteX10" fmla="*/ 2041023 w 2925116"/>
                <a:gd name="connsiteY10" fmla="*/ 3173450 h 3214044"/>
                <a:gd name="connsiteX0" fmla="*/ 1929645 w 2813738"/>
                <a:gd name="connsiteY0" fmla="*/ 3173450 h 3214044"/>
                <a:gd name="connsiteX1" fmla="*/ 1581773 w 2813738"/>
                <a:gd name="connsiteY1" fmla="*/ 3212054 h 3214044"/>
                <a:gd name="connsiteX2" fmla="*/ 546159 w 2813738"/>
                <a:gd name="connsiteY2" fmla="*/ 2756430 h 3214044"/>
                <a:gd name="connsiteX3" fmla="*/ 336057 w 2813738"/>
                <a:gd name="connsiteY3" fmla="*/ 2229184 h 3214044"/>
                <a:gd name="connsiteX4" fmla="*/ 0 w 2813738"/>
                <a:gd name="connsiteY4" fmla="*/ 481954 h 3214044"/>
                <a:gd name="connsiteX5" fmla="*/ 2467865 w 2813738"/>
                <a:gd name="connsiteY5" fmla="*/ 0 h 3214044"/>
                <a:gd name="connsiteX6" fmla="*/ 2809430 w 2813738"/>
                <a:gd name="connsiteY6" fmla="*/ 1748995 h 3214044"/>
                <a:gd name="connsiteX7" fmla="*/ 2813681 w 2813738"/>
                <a:gd name="connsiteY7" fmla="*/ 2045662 h 3214044"/>
                <a:gd name="connsiteX8" fmla="*/ 2749358 w 2813738"/>
                <a:gd name="connsiteY8" fmla="*/ 2417869 h 3214044"/>
                <a:gd name="connsiteX9" fmla="*/ 2299096 w 2813738"/>
                <a:gd name="connsiteY9" fmla="*/ 3038713 h 3214044"/>
                <a:gd name="connsiteX10" fmla="*/ 1929645 w 2813738"/>
                <a:gd name="connsiteY10" fmla="*/ 3173450 h 3214044"/>
                <a:gd name="connsiteX0" fmla="*/ 1929645 w 2813738"/>
                <a:gd name="connsiteY0" fmla="*/ 3173450 h 3222394"/>
                <a:gd name="connsiteX1" fmla="*/ 1581773 w 2813738"/>
                <a:gd name="connsiteY1" fmla="*/ 3212054 h 3222394"/>
                <a:gd name="connsiteX2" fmla="*/ 634750 w 2813738"/>
                <a:gd name="connsiteY2" fmla="*/ 2993222 h 3222394"/>
                <a:gd name="connsiteX3" fmla="*/ 336057 w 2813738"/>
                <a:gd name="connsiteY3" fmla="*/ 2229184 h 3222394"/>
                <a:gd name="connsiteX4" fmla="*/ 0 w 2813738"/>
                <a:gd name="connsiteY4" fmla="*/ 481954 h 3222394"/>
                <a:gd name="connsiteX5" fmla="*/ 2467865 w 2813738"/>
                <a:gd name="connsiteY5" fmla="*/ 0 h 3222394"/>
                <a:gd name="connsiteX6" fmla="*/ 2809430 w 2813738"/>
                <a:gd name="connsiteY6" fmla="*/ 1748995 h 3222394"/>
                <a:gd name="connsiteX7" fmla="*/ 2813681 w 2813738"/>
                <a:gd name="connsiteY7" fmla="*/ 2045662 h 3222394"/>
                <a:gd name="connsiteX8" fmla="*/ 2749358 w 2813738"/>
                <a:gd name="connsiteY8" fmla="*/ 2417869 h 3222394"/>
                <a:gd name="connsiteX9" fmla="*/ 2299096 w 2813738"/>
                <a:gd name="connsiteY9" fmla="*/ 3038713 h 3222394"/>
                <a:gd name="connsiteX10" fmla="*/ 1929645 w 2813738"/>
                <a:gd name="connsiteY10" fmla="*/ 3173450 h 3222394"/>
                <a:gd name="connsiteX0" fmla="*/ 1929645 w 2813738"/>
                <a:gd name="connsiteY0" fmla="*/ 3173450 h 3259726"/>
                <a:gd name="connsiteX1" fmla="*/ 1581773 w 2813738"/>
                <a:gd name="connsiteY1" fmla="*/ 3212054 h 3259726"/>
                <a:gd name="connsiteX2" fmla="*/ 634750 w 2813738"/>
                <a:gd name="connsiteY2" fmla="*/ 2993222 h 3259726"/>
                <a:gd name="connsiteX3" fmla="*/ 336057 w 2813738"/>
                <a:gd name="connsiteY3" fmla="*/ 2229184 h 3259726"/>
                <a:gd name="connsiteX4" fmla="*/ 0 w 2813738"/>
                <a:gd name="connsiteY4" fmla="*/ 481954 h 3259726"/>
                <a:gd name="connsiteX5" fmla="*/ 2467865 w 2813738"/>
                <a:gd name="connsiteY5" fmla="*/ 0 h 3259726"/>
                <a:gd name="connsiteX6" fmla="*/ 2809430 w 2813738"/>
                <a:gd name="connsiteY6" fmla="*/ 1748995 h 3259726"/>
                <a:gd name="connsiteX7" fmla="*/ 2813681 w 2813738"/>
                <a:gd name="connsiteY7" fmla="*/ 2045662 h 3259726"/>
                <a:gd name="connsiteX8" fmla="*/ 2749358 w 2813738"/>
                <a:gd name="connsiteY8" fmla="*/ 2417869 h 3259726"/>
                <a:gd name="connsiteX9" fmla="*/ 2299096 w 2813738"/>
                <a:gd name="connsiteY9" fmla="*/ 3038713 h 3259726"/>
                <a:gd name="connsiteX10" fmla="*/ 1929645 w 2813738"/>
                <a:gd name="connsiteY10" fmla="*/ 3173450 h 3259726"/>
                <a:gd name="connsiteX0" fmla="*/ 1929645 w 2813738"/>
                <a:gd name="connsiteY0" fmla="*/ 3173450 h 3173450"/>
                <a:gd name="connsiteX1" fmla="*/ 634750 w 2813738"/>
                <a:gd name="connsiteY1" fmla="*/ 2993222 h 3173450"/>
                <a:gd name="connsiteX2" fmla="*/ 336057 w 2813738"/>
                <a:gd name="connsiteY2" fmla="*/ 2229184 h 3173450"/>
                <a:gd name="connsiteX3" fmla="*/ 0 w 2813738"/>
                <a:gd name="connsiteY3" fmla="*/ 481954 h 3173450"/>
                <a:gd name="connsiteX4" fmla="*/ 2467865 w 2813738"/>
                <a:gd name="connsiteY4" fmla="*/ 0 h 3173450"/>
                <a:gd name="connsiteX5" fmla="*/ 2809430 w 2813738"/>
                <a:gd name="connsiteY5" fmla="*/ 1748995 h 3173450"/>
                <a:gd name="connsiteX6" fmla="*/ 2813681 w 2813738"/>
                <a:gd name="connsiteY6" fmla="*/ 2045662 h 3173450"/>
                <a:gd name="connsiteX7" fmla="*/ 2749358 w 2813738"/>
                <a:gd name="connsiteY7" fmla="*/ 2417869 h 3173450"/>
                <a:gd name="connsiteX8" fmla="*/ 2299096 w 2813738"/>
                <a:gd name="connsiteY8" fmla="*/ 3038713 h 3173450"/>
                <a:gd name="connsiteX9" fmla="*/ 1929645 w 2813738"/>
                <a:gd name="connsiteY9" fmla="*/ 3173450 h 3173450"/>
                <a:gd name="connsiteX0" fmla="*/ 1929645 w 2813738"/>
                <a:gd name="connsiteY0" fmla="*/ 3173450 h 3248537"/>
                <a:gd name="connsiteX1" fmla="*/ 796962 w 2813738"/>
                <a:gd name="connsiteY1" fmla="*/ 3173288 h 3248537"/>
                <a:gd name="connsiteX2" fmla="*/ 336057 w 2813738"/>
                <a:gd name="connsiteY2" fmla="*/ 2229184 h 3248537"/>
                <a:gd name="connsiteX3" fmla="*/ 0 w 2813738"/>
                <a:gd name="connsiteY3" fmla="*/ 481954 h 3248537"/>
                <a:gd name="connsiteX4" fmla="*/ 2467865 w 2813738"/>
                <a:gd name="connsiteY4" fmla="*/ 0 h 3248537"/>
                <a:gd name="connsiteX5" fmla="*/ 2809430 w 2813738"/>
                <a:gd name="connsiteY5" fmla="*/ 1748995 h 3248537"/>
                <a:gd name="connsiteX6" fmla="*/ 2813681 w 2813738"/>
                <a:gd name="connsiteY6" fmla="*/ 2045662 h 3248537"/>
                <a:gd name="connsiteX7" fmla="*/ 2749358 w 2813738"/>
                <a:gd name="connsiteY7" fmla="*/ 2417869 h 3248537"/>
                <a:gd name="connsiteX8" fmla="*/ 2299096 w 2813738"/>
                <a:gd name="connsiteY8" fmla="*/ 3038713 h 3248537"/>
                <a:gd name="connsiteX9" fmla="*/ 1929645 w 2813738"/>
                <a:gd name="connsiteY9" fmla="*/ 3173450 h 3248537"/>
                <a:gd name="connsiteX0" fmla="*/ 1929645 w 2813681"/>
                <a:gd name="connsiteY0" fmla="*/ 3173450 h 3248537"/>
                <a:gd name="connsiteX1" fmla="*/ 796962 w 2813681"/>
                <a:gd name="connsiteY1" fmla="*/ 3173288 h 3248537"/>
                <a:gd name="connsiteX2" fmla="*/ 336057 w 2813681"/>
                <a:gd name="connsiteY2" fmla="*/ 2229184 h 3248537"/>
                <a:gd name="connsiteX3" fmla="*/ 0 w 2813681"/>
                <a:gd name="connsiteY3" fmla="*/ 481954 h 3248537"/>
                <a:gd name="connsiteX4" fmla="*/ 2467865 w 2813681"/>
                <a:gd name="connsiteY4" fmla="*/ 0 h 3248537"/>
                <a:gd name="connsiteX5" fmla="*/ 2809430 w 2813681"/>
                <a:gd name="connsiteY5" fmla="*/ 1748995 h 3248537"/>
                <a:gd name="connsiteX6" fmla="*/ 2813681 w 2813681"/>
                <a:gd name="connsiteY6" fmla="*/ 2045662 h 3248537"/>
                <a:gd name="connsiteX7" fmla="*/ 2299096 w 2813681"/>
                <a:gd name="connsiteY7" fmla="*/ 3038713 h 3248537"/>
                <a:gd name="connsiteX8" fmla="*/ 1929645 w 2813681"/>
                <a:gd name="connsiteY8" fmla="*/ 3173450 h 3248537"/>
                <a:gd name="connsiteX0" fmla="*/ 1929645 w 2816936"/>
                <a:gd name="connsiteY0" fmla="*/ 3173450 h 3248537"/>
                <a:gd name="connsiteX1" fmla="*/ 796962 w 2816936"/>
                <a:gd name="connsiteY1" fmla="*/ 3173288 h 3248537"/>
                <a:gd name="connsiteX2" fmla="*/ 336057 w 2816936"/>
                <a:gd name="connsiteY2" fmla="*/ 2229184 h 3248537"/>
                <a:gd name="connsiteX3" fmla="*/ 0 w 2816936"/>
                <a:gd name="connsiteY3" fmla="*/ 481954 h 3248537"/>
                <a:gd name="connsiteX4" fmla="*/ 2467865 w 2816936"/>
                <a:gd name="connsiteY4" fmla="*/ 0 h 3248537"/>
                <a:gd name="connsiteX5" fmla="*/ 2809430 w 2816936"/>
                <a:gd name="connsiteY5" fmla="*/ 1748995 h 3248537"/>
                <a:gd name="connsiteX6" fmla="*/ 2813681 w 2816936"/>
                <a:gd name="connsiteY6" fmla="*/ 2045662 h 3248537"/>
                <a:gd name="connsiteX7" fmla="*/ 2299096 w 2816936"/>
                <a:gd name="connsiteY7" fmla="*/ 3038713 h 3248537"/>
                <a:gd name="connsiteX8" fmla="*/ 1929645 w 2816936"/>
                <a:gd name="connsiteY8" fmla="*/ 3173450 h 3248537"/>
                <a:gd name="connsiteX0" fmla="*/ 1929645 w 2817968"/>
                <a:gd name="connsiteY0" fmla="*/ 3173450 h 3248537"/>
                <a:gd name="connsiteX1" fmla="*/ 796962 w 2817968"/>
                <a:gd name="connsiteY1" fmla="*/ 3173288 h 3248537"/>
                <a:gd name="connsiteX2" fmla="*/ 336057 w 2817968"/>
                <a:gd name="connsiteY2" fmla="*/ 2229184 h 3248537"/>
                <a:gd name="connsiteX3" fmla="*/ 0 w 2817968"/>
                <a:gd name="connsiteY3" fmla="*/ 481954 h 3248537"/>
                <a:gd name="connsiteX4" fmla="*/ 2467865 w 2817968"/>
                <a:gd name="connsiteY4" fmla="*/ 0 h 3248537"/>
                <a:gd name="connsiteX5" fmla="*/ 2809430 w 2817968"/>
                <a:gd name="connsiteY5" fmla="*/ 1748995 h 3248537"/>
                <a:gd name="connsiteX6" fmla="*/ 2813681 w 2817968"/>
                <a:gd name="connsiteY6" fmla="*/ 2045662 h 3248537"/>
                <a:gd name="connsiteX7" fmla="*/ 2299096 w 2817968"/>
                <a:gd name="connsiteY7" fmla="*/ 3038713 h 3248537"/>
                <a:gd name="connsiteX8" fmla="*/ 1929645 w 2817968"/>
                <a:gd name="connsiteY8" fmla="*/ 3173450 h 3248537"/>
                <a:gd name="connsiteX0" fmla="*/ 1929645 w 2818220"/>
                <a:gd name="connsiteY0" fmla="*/ 3173450 h 3248983"/>
                <a:gd name="connsiteX1" fmla="*/ 796962 w 2818220"/>
                <a:gd name="connsiteY1" fmla="*/ 3173288 h 3248983"/>
                <a:gd name="connsiteX2" fmla="*/ 336057 w 2818220"/>
                <a:gd name="connsiteY2" fmla="*/ 2229184 h 3248983"/>
                <a:gd name="connsiteX3" fmla="*/ 0 w 2818220"/>
                <a:gd name="connsiteY3" fmla="*/ 481954 h 3248983"/>
                <a:gd name="connsiteX4" fmla="*/ 2467865 w 2818220"/>
                <a:gd name="connsiteY4" fmla="*/ 0 h 3248983"/>
                <a:gd name="connsiteX5" fmla="*/ 2809430 w 2818220"/>
                <a:gd name="connsiteY5" fmla="*/ 1748995 h 3248983"/>
                <a:gd name="connsiteX6" fmla="*/ 2813681 w 2818220"/>
                <a:gd name="connsiteY6" fmla="*/ 2045662 h 3248983"/>
                <a:gd name="connsiteX7" fmla="*/ 2318165 w 2818220"/>
                <a:gd name="connsiteY7" fmla="*/ 3027931 h 3248983"/>
                <a:gd name="connsiteX8" fmla="*/ 1929645 w 2818220"/>
                <a:gd name="connsiteY8" fmla="*/ 3173450 h 3248983"/>
                <a:gd name="connsiteX0" fmla="*/ 1872966 w 2818220"/>
                <a:gd name="connsiteY0" fmla="*/ 3389204 h 3395069"/>
                <a:gd name="connsiteX1" fmla="*/ 796962 w 2818220"/>
                <a:gd name="connsiteY1" fmla="*/ 3173288 h 3395069"/>
                <a:gd name="connsiteX2" fmla="*/ 336057 w 2818220"/>
                <a:gd name="connsiteY2" fmla="*/ 2229184 h 3395069"/>
                <a:gd name="connsiteX3" fmla="*/ 0 w 2818220"/>
                <a:gd name="connsiteY3" fmla="*/ 481954 h 3395069"/>
                <a:gd name="connsiteX4" fmla="*/ 2467865 w 2818220"/>
                <a:gd name="connsiteY4" fmla="*/ 0 h 3395069"/>
                <a:gd name="connsiteX5" fmla="*/ 2809430 w 2818220"/>
                <a:gd name="connsiteY5" fmla="*/ 1748995 h 3395069"/>
                <a:gd name="connsiteX6" fmla="*/ 2813681 w 2818220"/>
                <a:gd name="connsiteY6" fmla="*/ 2045662 h 3395069"/>
                <a:gd name="connsiteX7" fmla="*/ 2318165 w 2818220"/>
                <a:gd name="connsiteY7" fmla="*/ 3027931 h 3395069"/>
                <a:gd name="connsiteX8" fmla="*/ 1872966 w 2818220"/>
                <a:gd name="connsiteY8" fmla="*/ 3389204 h 3395069"/>
                <a:gd name="connsiteX0" fmla="*/ 1861016 w 2818220"/>
                <a:gd name="connsiteY0" fmla="*/ 3328014 h 3339978"/>
                <a:gd name="connsiteX1" fmla="*/ 796962 w 2818220"/>
                <a:gd name="connsiteY1" fmla="*/ 3173288 h 3339978"/>
                <a:gd name="connsiteX2" fmla="*/ 336057 w 2818220"/>
                <a:gd name="connsiteY2" fmla="*/ 2229184 h 3339978"/>
                <a:gd name="connsiteX3" fmla="*/ 0 w 2818220"/>
                <a:gd name="connsiteY3" fmla="*/ 481954 h 3339978"/>
                <a:gd name="connsiteX4" fmla="*/ 2467865 w 2818220"/>
                <a:gd name="connsiteY4" fmla="*/ 0 h 3339978"/>
                <a:gd name="connsiteX5" fmla="*/ 2809430 w 2818220"/>
                <a:gd name="connsiteY5" fmla="*/ 1748995 h 3339978"/>
                <a:gd name="connsiteX6" fmla="*/ 2813681 w 2818220"/>
                <a:gd name="connsiteY6" fmla="*/ 2045662 h 3339978"/>
                <a:gd name="connsiteX7" fmla="*/ 2318165 w 2818220"/>
                <a:gd name="connsiteY7" fmla="*/ 3027931 h 3339978"/>
                <a:gd name="connsiteX8" fmla="*/ 1861016 w 2818220"/>
                <a:gd name="connsiteY8" fmla="*/ 3328014 h 3339978"/>
                <a:gd name="connsiteX0" fmla="*/ 1861016 w 2820003"/>
                <a:gd name="connsiteY0" fmla="*/ 3328014 h 3339751"/>
                <a:gd name="connsiteX1" fmla="*/ 796962 w 2820003"/>
                <a:gd name="connsiteY1" fmla="*/ 3173288 h 3339751"/>
                <a:gd name="connsiteX2" fmla="*/ 336057 w 2820003"/>
                <a:gd name="connsiteY2" fmla="*/ 2229184 h 3339751"/>
                <a:gd name="connsiteX3" fmla="*/ 0 w 2820003"/>
                <a:gd name="connsiteY3" fmla="*/ 481954 h 3339751"/>
                <a:gd name="connsiteX4" fmla="*/ 2467865 w 2820003"/>
                <a:gd name="connsiteY4" fmla="*/ 0 h 3339751"/>
                <a:gd name="connsiteX5" fmla="*/ 2809430 w 2820003"/>
                <a:gd name="connsiteY5" fmla="*/ 1748995 h 3339751"/>
                <a:gd name="connsiteX6" fmla="*/ 2813681 w 2820003"/>
                <a:gd name="connsiteY6" fmla="*/ 2045662 h 3339751"/>
                <a:gd name="connsiteX7" fmla="*/ 2410534 w 2820003"/>
                <a:gd name="connsiteY7" fmla="*/ 3031066 h 3339751"/>
                <a:gd name="connsiteX8" fmla="*/ 1861016 w 2820003"/>
                <a:gd name="connsiteY8" fmla="*/ 3328014 h 3339751"/>
                <a:gd name="connsiteX0" fmla="*/ 1861016 w 2819648"/>
                <a:gd name="connsiteY0" fmla="*/ 3328014 h 3339751"/>
                <a:gd name="connsiteX1" fmla="*/ 796962 w 2819648"/>
                <a:gd name="connsiteY1" fmla="*/ 3173288 h 3339751"/>
                <a:gd name="connsiteX2" fmla="*/ 336057 w 2819648"/>
                <a:gd name="connsiteY2" fmla="*/ 2229184 h 3339751"/>
                <a:gd name="connsiteX3" fmla="*/ 0 w 2819648"/>
                <a:gd name="connsiteY3" fmla="*/ 481954 h 3339751"/>
                <a:gd name="connsiteX4" fmla="*/ 2467865 w 2819648"/>
                <a:gd name="connsiteY4" fmla="*/ 0 h 3339751"/>
                <a:gd name="connsiteX5" fmla="*/ 2809430 w 2819648"/>
                <a:gd name="connsiteY5" fmla="*/ 1748995 h 3339751"/>
                <a:gd name="connsiteX6" fmla="*/ 2813681 w 2819648"/>
                <a:gd name="connsiteY6" fmla="*/ 2045662 h 3339751"/>
                <a:gd name="connsiteX7" fmla="*/ 2410534 w 2819648"/>
                <a:gd name="connsiteY7" fmla="*/ 3031066 h 3339751"/>
                <a:gd name="connsiteX8" fmla="*/ 1861016 w 2819648"/>
                <a:gd name="connsiteY8" fmla="*/ 3328014 h 3339751"/>
                <a:gd name="connsiteX0" fmla="*/ 1861016 w 2820851"/>
                <a:gd name="connsiteY0" fmla="*/ 3328014 h 3341130"/>
                <a:gd name="connsiteX1" fmla="*/ 796962 w 2820851"/>
                <a:gd name="connsiteY1" fmla="*/ 3173288 h 3341130"/>
                <a:gd name="connsiteX2" fmla="*/ 336057 w 2820851"/>
                <a:gd name="connsiteY2" fmla="*/ 2229184 h 3341130"/>
                <a:gd name="connsiteX3" fmla="*/ 0 w 2820851"/>
                <a:gd name="connsiteY3" fmla="*/ 481954 h 3341130"/>
                <a:gd name="connsiteX4" fmla="*/ 2467865 w 2820851"/>
                <a:gd name="connsiteY4" fmla="*/ 0 h 3341130"/>
                <a:gd name="connsiteX5" fmla="*/ 2809430 w 2820851"/>
                <a:gd name="connsiteY5" fmla="*/ 1748995 h 3341130"/>
                <a:gd name="connsiteX6" fmla="*/ 2813681 w 2820851"/>
                <a:gd name="connsiteY6" fmla="*/ 2045662 h 3341130"/>
                <a:gd name="connsiteX7" fmla="*/ 2452877 w 2820851"/>
                <a:gd name="connsiteY7" fmla="*/ 3012062 h 3341130"/>
                <a:gd name="connsiteX8" fmla="*/ 1861016 w 2820851"/>
                <a:gd name="connsiteY8" fmla="*/ 3328014 h 3341130"/>
                <a:gd name="connsiteX0" fmla="*/ 1861016 w 2835461"/>
                <a:gd name="connsiteY0" fmla="*/ 3328014 h 3341130"/>
                <a:gd name="connsiteX1" fmla="*/ 796962 w 2835461"/>
                <a:gd name="connsiteY1" fmla="*/ 3173288 h 3341130"/>
                <a:gd name="connsiteX2" fmla="*/ 336057 w 2835461"/>
                <a:gd name="connsiteY2" fmla="*/ 2229184 h 3341130"/>
                <a:gd name="connsiteX3" fmla="*/ 0 w 2835461"/>
                <a:gd name="connsiteY3" fmla="*/ 481954 h 3341130"/>
                <a:gd name="connsiteX4" fmla="*/ 2467865 w 2835461"/>
                <a:gd name="connsiteY4" fmla="*/ 0 h 3341130"/>
                <a:gd name="connsiteX5" fmla="*/ 2809430 w 2835461"/>
                <a:gd name="connsiteY5" fmla="*/ 1748995 h 3341130"/>
                <a:gd name="connsiteX6" fmla="*/ 2828769 w 2835461"/>
                <a:gd name="connsiteY6" fmla="*/ 2091483 h 3341130"/>
                <a:gd name="connsiteX7" fmla="*/ 2452877 w 2835461"/>
                <a:gd name="connsiteY7" fmla="*/ 3012062 h 3341130"/>
                <a:gd name="connsiteX8" fmla="*/ 1861016 w 2835461"/>
                <a:gd name="connsiteY8" fmla="*/ 3328014 h 3341130"/>
                <a:gd name="connsiteX0" fmla="*/ 1861016 w 2835461"/>
                <a:gd name="connsiteY0" fmla="*/ 3328014 h 3341130"/>
                <a:gd name="connsiteX1" fmla="*/ 796962 w 2835461"/>
                <a:gd name="connsiteY1" fmla="*/ 3173288 h 3341130"/>
                <a:gd name="connsiteX2" fmla="*/ 336057 w 2835461"/>
                <a:gd name="connsiteY2" fmla="*/ 2229184 h 3341130"/>
                <a:gd name="connsiteX3" fmla="*/ 0 w 2835461"/>
                <a:gd name="connsiteY3" fmla="*/ 481954 h 3341130"/>
                <a:gd name="connsiteX4" fmla="*/ 2467865 w 2835461"/>
                <a:gd name="connsiteY4" fmla="*/ 0 h 3341130"/>
                <a:gd name="connsiteX5" fmla="*/ 2809430 w 2835461"/>
                <a:gd name="connsiteY5" fmla="*/ 1748995 h 3341130"/>
                <a:gd name="connsiteX6" fmla="*/ 2828769 w 2835461"/>
                <a:gd name="connsiteY6" fmla="*/ 2091483 h 3341130"/>
                <a:gd name="connsiteX7" fmla="*/ 2452877 w 2835461"/>
                <a:gd name="connsiteY7" fmla="*/ 3012062 h 3341130"/>
                <a:gd name="connsiteX8" fmla="*/ 1861016 w 2835461"/>
                <a:gd name="connsiteY8" fmla="*/ 3328014 h 3341130"/>
                <a:gd name="connsiteX0" fmla="*/ 1861016 w 2835461"/>
                <a:gd name="connsiteY0" fmla="*/ 3328014 h 3341130"/>
                <a:gd name="connsiteX1" fmla="*/ 796962 w 2835461"/>
                <a:gd name="connsiteY1" fmla="*/ 3173288 h 3341130"/>
                <a:gd name="connsiteX2" fmla="*/ 336057 w 2835461"/>
                <a:gd name="connsiteY2" fmla="*/ 2229184 h 3341130"/>
                <a:gd name="connsiteX3" fmla="*/ 0 w 2835461"/>
                <a:gd name="connsiteY3" fmla="*/ 481954 h 3341130"/>
                <a:gd name="connsiteX4" fmla="*/ 2467865 w 2835461"/>
                <a:gd name="connsiteY4" fmla="*/ 0 h 3341130"/>
                <a:gd name="connsiteX5" fmla="*/ 2803530 w 2835461"/>
                <a:gd name="connsiteY5" fmla="*/ 1718331 h 3341130"/>
                <a:gd name="connsiteX6" fmla="*/ 2828769 w 2835461"/>
                <a:gd name="connsiteY6" fmla="*/ 2091483 h 3341130"/>
                <a:gd name="connsiteX7" fmla="*/ 2452877 w 2835461"/>
                <a:gd name="connsiteY7" fmla="*/ 3012062 h 3341130"/>
                <a:gd name="connsiteX8" fmla="*/ 1861016 w 2835461"/>
                <a:gd name="connsiteY8" fmla="*/ 3328014 h 3341130"/>
                <a:gd name="connsiteX0" fmla="*/ 1861016 w 2829919"/>
                <a:gd name="connsiteY0" fmla="*/ 3328014 h 3341130"/>
                <a:gd name="connsiteX1" fmla="*/ 796962 w 2829919"/>
                <a:gd name="connsiteY1" fmla="*/ 3173288 h 3341130"/>
                <a:gd name="connsiteX2" fmla="*/ 336057 w 2829919"/>
                <a:gd name="connsiteY2" fmla="*/ 2229184 h 3341130"/>
                <a:gd name="connsiteX3" fmla="*/ 0 w 2829919"/>
                <a:gd name="connsiteY3" fmla="*/ 481954 h 3341130"/>
                <a:gd name="connsiteX4" fmla="*/ 2467865 w 2829919"/>
                <a:gd name="connsiteY4" fmla="*/ 0 h 3341130"/>
                <a:gd name="connsiteX5" fmla="*/ 2803530 w 2829919"/>
                <a:gd name="connsiteY5" fmla="*/ 1718331 h 3341130"/>
                <a:gd name="connsiteX6" fmla="*/ 2828769 w 2829919"/>
                <a:gd name="connsiteY6" fmla="*/ 2091483 h 3341130"/>
                <a:gd name="connsiteX7" fmla="*/ 2452877 w 2829919"/>
                <a:gd name="connsiteY7" fmla="*/ 3012062 h 3341130"/>
                <a:gd name="connsiteX8" fmla="*/ 1861016 w 2829919"/>
                <a:gd name="connsiteY8" fmla="*/ 3328014 h 3341130"/>
                <a:gd name="connsiteX0" fmla="*/ 1861016 w 2829919"/>
                <a:gd name="connsiteY0" fmla="*/ 3328014 h 3346886"/>
                <a:gd name="connsiteX1" fmla="*/ 796962 w 2829919"/>
                <a:gd name="connsiteY1" fmla="*/ 3173288 h 3346886"/>
                <a:gd name="connsiteX2" fmla="*/ 336057 w 2829919"/>
                <a:gd name="connsiteY2" fmla="*/ 2229184 h 3346886"/>
                <a:gd name="connsiteX3" fmla="*/ 0 w 2829919"/>
                <a:gd name="connsiteY3" fmla="*/ 481954 h 3346886"/>
                <a:gd name="connsiteX4" fmla="*/ 2467865 w 2829919"/>
                <a:gd name="connsiteY4" fmla="*/ 0 h 3346886"/>
                <a:gd name="connsiteX5" fmla="*/ 2803530 w 2829919"/>
                <a:gd name="connsiteY5" fmla="*/ 1718331 h 3346886"/>
                <a:gd name="connsiteX6" fmla="*/ 2828769 w 2829919"/>
                <a:gd name="connsiteY6" fmla="*/ 2091483 h 3346886"/>
                <a:gd name="connsiteX7" fmla="*/ 2452877 w 2829919"/>
                <a:gd name="connsiteY7" fmla="*/ 3012062 h 3346886"/>
                <a:gd name="connsiteX8" fmla="*/ 1861016 w 2829919"/>
                <a:gd name="connsiteY8" fmla="*/ 3328014 h 3346886"/>
                <a:gd name="connsiteX0" fmla="*/ 1861016 w 2829919"/>
                <a:gd name="connsiteY0" fmla="*/ 3328014 h 3352626"/>
                <a:gd name="connsiteX1" fmla="*/ 796962 w 2829919"/>
                <a:gd name="connsiteY1" fmla="*/ 3173288 h 3352626"/>
                <a:gd name="connsiteX2" fmla="*/ 336057 w 2829919"/>
                <a:gd name="connsiteY2" fmla="*/ 2229184 h 3352626"/>
                <a:gd name="connsiteX3" fmla="*/ 0 w 2829919"/>
                <a:gd name="connsiteY3" fmla="*/ 481954 h 3352626"/>
                <a:gd name="connsiteX4" fmla="*/ 2467865 w 2829919"/>
                <a:gd name="connsiteY4" fmla="*/ 0 h 3352626"/>
                <a:gd name="connsiteX5" fmla="*/ 2803530 w 2829919"/>
                <a:gd name="connsiteY5" fmla="*/ 1718331 h 3352626"/>
                <a:gd name="connsiteX6" fmla="*/ 2828769 w 2829919"/>
                <a:gd name="connsiteY6" fmla="*/ 2091483 h 3352626"/>
                <a:gd name="connsiteX7" fmla="*/ 2452877 w 2829919"/>
                <a:gd name="connsiteY7" fmla="*/ 3012062 h 3352626"/>
                <a:gd name="connsiteX8" fmla="*/ 1861016 w 2829919"/>
                <a:gd name="connsiteY8" fmla="*/ 3328014 h 3352626"/>
                <a:gd name="connsiteX0" fmla="*/ 1861016 w 2829919"/>
                <a:gd name="connsiteY0" fmla="*/ 3328014 h 3352626"/>
                <a:gd name="connsiteX1" fmla="*/ 796962 w 2829919"/>
                <a:gd name="connsiteY1" fmla="*/ 3173288 h 3352626"/>
                <a:gd name="connsiteX2" fmla="*/ 336057 w 2829919"/>
                <a:gd name="connsiteY2" fmla="*/ 2229184 h 3352626"/>
                <a:gd name="connsiteX3" fmla="*/ 0 w 2829919"/>
                <a:gd name="connsiteY3" fmla="*/ 481954 h 3352626"/>
                <a:gd name="connsiteX4" fmla="*/ 2467865 w 2829919"/>
                <a:gd name="connsiteY4" fmla="*/ 0 h 3352626"/>
                <a:gd name="connsiteX5" fmla="*/ 2803530 w 2829919"/>
                <a:gd name="connsiteY5" fmla="*/ 1718331 h 3352626"/>
                <a:gd name="connsiteX6" fmla="*/ 2828769 w 2829919"/>
                <a:gd name="connsiteY6" fmla="*/ 2091483 h 3352626"/>
                <a:gd name="connsiteX7" fmla="*/ 2452877 w 2829919"/>
                <a:gd name="connsiteY7" fmla="*/ 3012062 h 3352626"/>
                <a:gd name="connsiteX8" fmla="*/ 1861016 w 2829919"/>
                <a:gd name="connsiteY8" fmla="*/ 3328014 h 3352626"/>
                <a:gd name="connsiteX0" fmla="*/ 1861016 w 2829919"/>
                <a:gd name="connsiteY0" fmla="*/ 3328014 h 3352626"/>
                <a:gd name="connsiteX1" fmla="*/ 796962 w 2829919"/>
                <a:gd name="connsiteY1" fmla="*/ 3173288 h 3352626"/>
                <a:gd name="connsiteX2" fmla="*/ 336057 w 2829919"/>
                <a:gd name="connsiteY2" fmla="*/ 2229184 h 3352626"/>
                <a:gd name="connsiteX3" fmla="*/ 0 w 2829919"/>
                <a:gd name="connsiteY3" fmla="*/ 481954 h 3352626"/>
                <a:gd name="connsiteX4" fmla="*/ 2467865 w 2829919"/>
                <a:gd name="connsiteY4" fmla="*/ 0 h 3352626"/>
                <a:gd name="connsiteX5" fmla="*/ 2803530 w 2829919"/>
                <a:gd name="connsiteY5" fmla="*/ 1718331 h 3352626"/>
                <a:gd name="connsiteX6" fmla="*/ 2828769 w 2829919"/>
                <a:gd name="connsiteY6" fmla="*/ 2091483 h 3352626"/>
                <a:gd name="connsiteX7" fmla="*/ 2452877 w 2829919"/>
                <a:gd name="connsiteY7" fmla="*/ 3012062 h 3352626"/>
                <a:gd name="connsiteX8" fmla="*/ 1861016 w 2829919"/>
                <a:gd name="connsiteY8" fmla="*/ 3328014 h 3352626"/>
                <a:gd name="connsiteX0" fmla="*/ 1861016 w 2829919"/>
                <a:gd name="connsiteY0" fmla="*/ 3328014 h 3352626"/>
                <a:gd name="connsiteX1" fmla="*/ 796962 w 2829919"/>
                <a:gd name="connsiteY1" fmla="*/ 3173288 h 3352626"/>
                <a:gd name="connsiteX2" fmla="*/ 336057 w 2829919"/>
                <a:gd name="connsiteY2" fmla="*/ 2229184 h 3352626"/>
                <a:gd name="connsiteX3" fmla="*/ 0 w 2829919"/>
                <a:gd name="connsiteY3" fmla="*/ 481954 h 3352626"/>
                <a:gd name="connsiteX4" fmla="*/ 1636004 w 2829919"/>
                <a:gd name="connsiteY4" fmla="*/ 2119429 h 3352626"/>
                <a:gd name="connsiteX5" fmla="*/ 2467865 w 2829919"/>
                <a:gd name="connsiteY5" fmla="*/ 0 h 3352626"/>
                <a:gd name="connsiteX6" fmla="*/ 2803530 w 2829919"/>
                <a:gd name="connsiteY6" fmla="*/ 1718331 h 3352626"/>
                <a:gd name="connsiteX7" fmla="*/ 2828769 w 2829919"/>
                <a:gd name="connsiteY7" fmla="*/ 2091483 h 3352626"/>
                <a:gd name="connsiteX8" fmla="*/ 2452877 w 2829919"/>
                <a:gd name="connsiteY8" fmla="*/ 3012062 h 3352626"/>
                <a:gd name="connsiteX9" fmla="*/ 1861016 w 2829919"/>
                <a:gd name="connsiteY9" fmla="*/ 3328014 h 3352626"/>
                <a:gd name="connsiteX0" fmla="*/ 1861016 w 2829919"/>
                <a:gd name="connsiteY0" fmla="*/ 3328014 h 3352626"/>
                <a:gd name="connsiteX1" fmla="*/ 796962 w 2829919"/>
                <a:gd name="connsiteY1" fmla="*/ 3173288 h 3352626"/>
                <a:gd name="connsiteX2" fmla="*/ 336057 w 2829919"/>
                <a:gd name="connsiteY2" fmla="*/ 2229184 h 3352626"/>
                <a:gd name="connsiteX3" fmla="*/ 0 w 2829919"/>
                <a:gd name="connsiteY3" fmla="*/ 481954 h 3352626"/>
                <a:gd name="connsiteX4" fmla="*/ 1636004 w 2829919"/>
                <a:gd name="connsiteY4" fmla="*/ 2119429 h 3352626"/>
                <a:gd name="connsiteX5" fmla="*/ 2467865 w 2829919"/>
                <a:gd name="connsiteY5" fmla="*/ 0 h 3352626"/>
                <a:gd name="connsiteX6" fmla="*/ 2803530 w 2829919"/>
                <a:gd name="connsiteY6" fmla="*/ 1718331 h 3352626"/>
                <a:gd name="connsiteX7" fmla="*/ 2828769 w 2829919"/>
                <a:gd name="connsiteY7" fmla="*/ 2091483 h 3352626"/>
                <a:gd name="connsiteX8" fmla="*/ 2452877 w 2829919"/>
                <a:gd name="connsiteY8" fmla="*/ 3012062 h 3352626"/>
                <a:gd name="connsiteX9" fmla="*/ 1861016 w 2829919"/>
                <a:gd name="connsiteY9" fmla="*/ 3328014 h 3352626"/>
                <a:gd name="connsiteX0" fmla="*/ 1861016 w 2829919"/>
                <a:gd name="connsiteY0" fmla="*/ 3328014 h 3352626"/>
                <a:gd name="connsiteX1" fmla="*/ 796962 w 2829919"/>
                <a:gd name="connsiteY1" fmla="*/ 3173288 h 3352626"/>
                <a:gd name="connsiteX2" fmla="*/ 336057 w 2829919"/>
                <a:gd name="connsiteY2" fmla="*/ 2229184 h 3352626"/>
                <a:gd name="connsiteX3" fmla="*/ 0 w 2829919"/>
                <a:gd name="connsiteY3" fmla="*/ 481954 h 3352626"/>
                <a:gd name="connsiteX4" fmla="*/ 1649572 w 2829919"/>
                <a:gd name="connsiteY4" fmla="*/ 2189943 h 3352626"/>
                <a:gd name="connsiteX5" fmla="*/ 2467865 w 2829919"/>
                <a:gd name="connsiteY5" fmla="*/ 0 h 3352626"/>
                <a:gd name="connsiteX6" fmla="*/ 2803530 w 2829919"/>
                <a:gd name="connsiteY6" fmla="*/ 1718331 h 3352626"/>
                <a:gd name="connsiteX7" fmla="*/ 2828769 w 2829919"/>
                <a:gd name="connsiteY7" fmla="*/ 2091483 h 3352626"/>
                <a:gd name="connsiteX8" fmla="*/ 2452877 w 2829919"/>
                <a:gd name="connsiteY8" fmla="*/ 3012062 h 3352626"/>
                <a:gd name="connsiteX9" fmla="*/ 1861016 w 2829919"/>
                <a:gd name="connsiteY9" fmla="*/ 3328014 h 3352626"/>
                <a:gd name="connsiteX0" fmla="*/ 1861016 w 2829919"/>
                <a:gd name="connsiteY0" fmla="*/ 3328014 h 3359247"/>
                <a:gd name="connsiteX1" fmla="*/ 796962 w 2829919"/>
                <a:gd name="connsiteY1" fmla="*/ 3173288 h 3359247"/>
                <a:gd name="connsiteX2" fmla="*/ 336057 w 2829919"/>
                <a:gd name="connsiteY2" fmla="*/ 2229184 h 3359247"/>
                <a:gd name="connsiteX3" fmla="*/ 0 w 2829919"/>
                <a:gd name="connsiteY3" fmla="*/ 481954 h 3359247"/>
                <a:gd name="connsiteX4" fmla="*/ 1649572 w 2829919"/>
                <a:gd name="connsiteY4" fmla="*/ 2189943 h 3359247"/>
                <a:gd name="connsiteX5" fmla="*/ 2467865 w 2829919"/>
                <a:gd name="connsiteY5" fmla="*/ 0 h 3359247"/>
                <a:gd name="connsiteX6" fmla="*/ 2803530 w 2829919"/>
                <a:gd name="connsiteY6" fmla="*/ 1718331 h 3359247"/>
                <a:gd name="connsiteX7" fmla="*/ 2828769 w 2829919"/>
                <a:gd name="connsiteY7" fmla="*/ 2091483 h 3359247"/>
                <a:gd name="connsiteX8" fmla="*/ 2452877 w 2829919"/>
                <a:gd name="connsiteY8" fmla="*/ 3012062 h 3359247"/>
                <a:gd name="connsiteX9" fmla="*/ 1861016 w 2829919"/>
                <a:gd name="connsiteY9" fmla="*/ 3328014 h 3359247"/>
                <a:gd name="connsiteX0" fmla="*/ 1861016 w 2830596"/>
                <a:gd name="connsiteY0" fmla="*/ 3328014 h 3342040"/>
                <a:gd name="connsiteX1" fmla="*/ 796962 w 2830596"/>
                <a:gd name="connsiteY1" fmla="*/ 3173288 h 3342040"/>
                <a:gd name="connsiteX2" fmla="*/ 336057 w 2830596"/>
                <a:gd name="connsiteY2" fmla="*/ 2229184 h 3342040"/>
                <a:gd name="connsiteX3" fmla="*/ 0 w 2830596"/>
                <a:gd name="connsiteY3" fmla="*/ 481954 h 3342040"/>
                <a:gd name="connsiteX4" fmla="*/ 1649572 w 2830596"/>
                <a:gd name="connsiteY4" fmla="*/ 2189943 h 3342040"/>
                <a:gd name="connsiteX5" fmla="*/ 2467865 w 2830596"/>
                <a:gd name="connsiteY5" fmla="*/ 0 h 3342040"/>
                <a:gd name="connsiteX6" fmla="*/ 2803530 w 2830596"/>
                <a:gd name="connsiteY6" fmla="*/ 1718331 h 3342040"/>
                <a:gd name="connsiteX7" fmla="*/ 2828769 w 2830596"/>
                <a:gd name="connsiteY7" fmla="*/ 2091483 h 3342040"/>
                <a:gd name="connsiteX8" fmla="*/ 2516033 w 2830596"/>
                <a:gd name="connsiteY8" fmla="*/ 2999544 h 3342040"/>
                <a:gd name="connsiteX9" fmla="*/ 1861016 w 2830596"/>
                <a:gd name="connsiteY9" fmla="*/ 3328014 h 3342040"/>
                <a:gd name="connsiteX0" fmla="*/ 1861016 w 2830709"/>
                <a:gd name="connsiteY0" fmla="*/ 3328014 h 3344557"/>
                <a:gd name="connsiteX1" fmla="*/ 796962 w 2830709"/>
                <a:gd name="connsiteY1" fmla="*/ 3173288 h 3344557"/>
                <a:gd name="connsiteX2" fmla="*/ 336057 w 2830709"/>
                <a:gd name="connsiteY2" fmla="*/ 2229184 h 3344557"/>
                <a:gd name="connsiteX3" fmla="*/ 0 w 2830709"/>
                <a:gd name="connsiteY3" fmla="*/ 481954 h 3344557"/>
                <a:gd name="connsiteX4" fmla="*/ 1649572 w 2830709"/>
                <a:gd name="connsiteY4" fmla="*/ 2189943 h 3344557"/>
                <a:gd name="connsiteX5" fmla="*/ 2467865 w 2830709"/>
                <a:gd name="connsiteY5" fmla="*/ 0 h 3344557"/>
                <a:gd name="connsiteX6" fmla="*/ 2803530 w 2830709"/>
                <a:gd name="connsiteY6" fmla="*/ 1718331 h 3344557"/>
                <a:gd name="connsiteX7" fmla="*/ 2828769 w 2830709"/>
                <a:gd name="connsiteY7" fmla="*/ 2091483 h 3344557"/>
                <a:gd name="connsiteX8" fmla="*/ 2522497 w 2830709"/>
                <a:gd name="connsiteY8" fmla="*/ 2964989 h 3344557"/>
                <a:gd name="connsiteX9" fmla="*/ 1861016 w 2830709"/>
                <a:gd name="connsiteY9" fmla="*/ 3328014 h 3344557"/>
                <a:gd name="connsiteX0" fmla="*/ 1861016 w 2830709"/>
                <a:gd name="connsiteY0" fmla="*/ 3328014 h 3359688"/>
                <a:gd name="connsiteX1" fmla="*/ 796962 w 2830709"/>
                <a:gd name="connsiteY1" fmla="*/ 3173288 h 3359688"/>
                <a:gd name="connsiteX2" fmla="*/ 336057 w 2830709"/>
                <a:gd name="connsiteY2" fmla="*/ 2229184 h 3359688"/>
                <a:gd name="connsiteX3" fmla="*/ 0 w 2830709"/>
                <a:gd name="connsiteY3" fmla="*/ 481954 h 3359688"/>
                <a:gd name="connsiteX4" fmla="*/ 1649572 w 2830709"/>
                <a:gd name="connsiteY4" fmla="*/ 2189943 h 3359688"/>
                <a:gd name="connsiteX5" fmla="*/ 2467865 w 2830709"/>
                <a:gd name="connsiteY5" fmla="*/ 0 h 3359688"/>
                <a:gd name="connsiteX6" fmla="*/ 2803530 w 2830709"/>
                <a:gd name="connsiteY6" fmla="*/ 1718331 h 3359688"/>
                <a:gd name="connsiteX7" fmla="*/ 2828769 w 2830709"/>
                <a:gd name="connsiteY7" fmla="*/ 2091483 h 3359688"/>
                <a:gd name="connsiteX8" fmla="*/ 2522497 w 2830709"/>
                <a:gd name="connsiteY8" fmla="*/ 2964989 h 3359688"/>
                <a:gd name="connsiteX9" fmla="*/ 1861016 w 2830709"/>
                <a:gd name="connsiteY9" fmla="*/ 3328014 h 3359688"/>
                <a:gd name="connsiteX0" fmla="*/ 1861016 w 2830709"/>
                <a:gd name="connsiteY0" fmla="*/ 3328014 h 3360929"/>
                <a:gd name="connsiteX1" fmla="*/ 832092 w 2830709"/>
                <a:gd name="connsiteY1" fmla="*/ 3219563 h 3360929"/>
                <a:gd name="connsiteX2" fmla="*/ 336057 w 2830709"/>
                <a:gd name="connsiteY2" fmla="*/ 2229184 h 3360929"/>
                <a:gd name="connsiteX3" fmla="*/ 0 w 2830709"/>
                <a:gd name="connsiteY3" fmla="*/ 481954 h 3360929"/>
                <a:gd name="connsiteX4" fmla="*/ 1649572 w 2830709"/>
                <a:gd name="connsiteY4" fmla="*/ 2189943 h 3360929"/>
                <a:gd name="connsiteX5" fmla="*/ 2467865 w 2830709"/>
                <a:gd name="connsiteY5" fmla="*/ 0 h 3360929"/>
                <a:gd name="connsiteX6" fmla="*/ 2803530 w 2830709"/>
                <a:gd name="connsiteY6" fmla="*/ 1718331 h 3360929"/>
                <a:gd name="connsiteX7" fmla="*/ 2828769 w 2830709"/>
                <a:gd name="connsiteY7" fmla="*/ 2091483 h 3360929"/>
                <a:gd name="connsiteX8" fmla="*/ 2522497 w 2830709"/>
                <a:gd name="connsiteY8" fmla="*/ 2964989 h 3360929"/>
                <a:gd name="connsiteX9" fmla="*/ 1861016 w 2830709"/>
                <a:gd name="connsiteY9" fmla="*/ 3328014 h 3360929"/>
                <a:gd name="connsiteX0" fmla="*/ 1861016 w 2830709"/>
                <a:gd name="connsiteY0" fmla="*/ 3328014 h 3360929"/>
                <a:gd name="connsiteX1" fmla="*/ 832092 w 2830709"/>
                <a:gd name="connsiteY1" fmla="*/ 3219563 h 3360929"/>
                <a:gd name="connsiteX2" fmla="*/ 336057 w 2830709"/>
                <a:gd name="connsiteY2" fmla="*/ 2229184 h 3360929"/>
                <a:gd name="connsiteX3" fmla="*/ 0 w 2830709"/>
                <a:gd name="connsiteY3" fmla="*/ 481954 h 3360929"/>
                <a:gd name="connsiteX4" fmla="*/ 1649572 w 2830709"/>
                <a:gd name="connsiteY4" fmla="*/ 2189943 h 3360929"/>
                <a:gd name="connsiteX5" fmla="*/ 2467865 w 2830709"/>
                <a:gd name="connsiteY5" fmla="*/ 0 h 3360929"/>
                <a:gd name="connsiteX6" fmla="*/ 2803530 w 2830709"/>
                <a:gd name="connsiteY6" fmla="*/ 1718331 h 3360929"/>
                <a:gd name="connsiteX7" fmla="*/ 2828769 w 2830709"/>
                <a:gd name="connsiteY7" fmla="*/ 2091483 h 3360929"/>
                <a:gd name="connsiteX8" fmla="*/ 2522497 w 2830709"/>
                <a:gd name="connsiteY8" fmla="*/ 2964989 h 3360929"/>
                <a:gd name="connsiteX9" fmla="*/ 1861016 w 2830709"/>
                <a:gd name="connsiteY9" fmla="*/ 3328014 h 3360929"/>
                <a:gd name="connsiteX0" fmla="*/ 1861016 w 2830709"/>
                <a:gd name="connsiteY0" fmla="*/ 3328014 h 3360929"/>
                <a:gd name="connsiteX1" fmla="*/ 832092 w 2830709"/>
                <a:gd name="connsiteY1" fmla="*/ 3219563 h 3360929"/>
                <a:gd name="connsiteX2" fmla="*/ 336057 w 2830709"/>
                <a:gd name="connsiteY2" fmla="*/ 2229184 h 3360929"/>
                <a:gd name="connsiteX3" fmla="*/ 0 w 2830709"/>
                <a:gd name="connsiteY3" fmla="*/ 481954 h 3360929"/>
                <a:gd name="connsiteX4" fmla="*/ 1620462 w 2830709"/>
                <a:gd name="connsiteY4" fmla="*/ 2209024 h 3360929"/>
                <a:gd name="connsiteX5" fmla="*/ 2467865 w 2830709"/>
                <a:gd name="connsiteY5" fmla="*/ 0 h 3360929"/>
                <a:gd name="connsiteX6" fmla="*/ 2803530 w 2830709"/>
                <a:gd name="connsiteY6" fmla="*/ 1718331 h 3360929"/>
                <a:gd name="connsiteX7" fmla="*/ 2828769 w 2830709"/>
                <a:gd name="connsiteY7" fmla="*/ 2091483 h 3360929"/>
                <a:gd name="connsiteX8" fmla="*/ 2522497 w 2830709"/>
                <a:gd name="connsiteY8" fmla="*/ 2964989 h 3360929"/>
                <a:gd name="connsiteX9" fmla="*/ 1861016 w 2830709"/>
                <a:gd name="connsiteY9" fmla="*/ 3328014 h 3360929"/>
                <a:gd name="connsiteX0" fmla="*/ 1861016 w 2830709"/>
                <a:gd name="connsiteY0" fmla="*/ 3328014 h 3360929"/>
                <a:gd name="connsiteX1" fmla="*/ 832092 w 2830709"/>
                <a:gd name="connsiteY1" fmla="*/ 3219563 h 3360929"/>
                <a:gd name="connsiteX2" fmla="*/ 336057 w 2830709"/>
                <a:gd name="connsiteY2" fmla="*/ 2229184 h 3360929"/>
                <a:gd name="connsiteX3" fmla="*/ 0 w 2830709"/>
                <a:gd name="connsiteY3" fmla="*/ 481954 h 3360929"/>
                <a:gd name="connsiteX4" fmla="*/ 1620462 w 2830709"/>
                <a:gd name="connsiteY4" fmla="*/ 2209024 h 3360929"/>
                <a:gd name="connsiteX5" fmla="*/ 2467865 w 2830709"/>
                <a:gd name="connsiteY5" fmla="*/ 0 h 3360929"/>
                <a:gd name="connsiteX6" fmla="*/ 2803530 w 2830709"/>
                <a:gd name="connsiteY6" fmla="*/ 1718331 h 3360929"/>
                <a:gd name="connsiteX7" fmla="*/ 2828769 w 2830709"/>
                <a:gd name="connsiteY7" fmla="*/ 2091483 h 3360929"/>
                <a:gd name="connsiteX8" fmla="*/ 2522497 w 2830709"/>
                <a:gd name="connsiteY8" fmla="*/ 2964989 h 3360929"/>
                <a:gd name="connsiteX9" fmla="*/ 1861016 w 2830709"/>
                <a:gd name="connsiteY9" fmla="*/ 3328014 h 3360929"/>
                <a:gd name="connsiteX0" fmla="*/ 1861016 w 2830709"/>
                <a:gd name="connsiteY0" fmla="*/ 3328014 h 3360929"/>
                <a:gd name="connsiteX1" fmla="*/ 832092 w 2830709"/>
                <a:gd name="connsiteY1" fmla="*/ 3219563 h 3360929"/>
                <a:gd name="connsiteX2" fmla="*/ 336057 w 2830709"/>
                <a:gd name="connsiteY2" fmla="*/ 2229184 h 3360929"/>
                <a:gd name="connsiteX3" fmla="*/ 0 w 2830709"/>
                <a:gd name="connsiteY3" fmla="*/ 481954 h 3360929"/>
                <a:gd name="connsiteX4" fmla="*/ 1620462 w 2830709"/>
                <a:gd name="connsiteY4" fmla="*/ 2209024 h 3360929"/>
                <a:gd name="connsiteX5" fmla="*/ 2467865 w 2830709"/>
                <a:gd name="connsiteY5" fmla="*/ 0 h 3360929"/>
                <a:gd name="connsiteX6" fmla="*/ 2749262 w 2830709"/>
                <a:gd name="connsiteY6" fmla="*/ 1436277 h 3360929"/>
                <a:gd name="connsiteX7" fmla="*/ 2828769 w 2830709"/>
                <a:gd name="connsiteY7" fmla="*/ 2091483 h 3360929"/>
                <a:gd name="connsiteX8" fmla="*/ 2522497 w 2830709"/>
                <a:gd name="connsiteY8" fmla="*/ 2964989 h 3360929"/>
                <a:gd name="connsiteX9" fmla="*/ 1861016 w 2830709"/>
                <a:gd name="connsiteY9" fmla="*/ 3328014 h 3360929"/>
                <a:gd name="connsiteX0" fmla="*/ 1861016 w 2830709"/>
                <a:gd name="connsiteY0" fmla="*/ 3328014 h 3360929"/>
                <a:gd name="connsiteX1" fmla="*/ 832092 w 2830709"/>
                <a:gd name="connsiteY1" fmla="*/ 3219563 h 3360929"/>
                <a:gd name="connsiteX2" fmla="*/ 336057 w 2830709"/>
                <a:gd name="connsiteY2" fmla="*/ 2229184 h 3360929"/>
                <a:gd name="connsiteX3" fmla="*/ 0 w 2830709"/>
                <a:gd name="connsiteY3" fmla="*/ 481954 h 3360929"/>
                <a:gd name="connsiteX4" fmla="*/ 1620462 w 2830709"/>
                <a:gd name="connsiteY4" fmla="*/ 2209024 h 3360929"/>
                <a:gd name="connsiteX5" fmla="*/ 2467865 w 2830709"/>
                <a:gd name="connsiteY5" fmla="*/ 0 h 3360929"/>
                <a:gd name="connsiteX6" fmla="*/ 2744478 w 2830709"/>
                <a:gd name="connsiteY6" fmla="*/ 1377332 h 3360929"/>
                <a:gd name="connsiteX7" fmla="*/ 2828769 w 2830709"/>
                <a:gd name="connsiteY7" fmla="*/ 2091483 h 3360929"/>
                <a:gd name="connsiteX8" fmla="*/ 2522497 w 2830709"/>
                <a:gd name="connsiteY8" fmla="*/ 2964989 h 3360929"/>
                <a:gd name="connsiteX9" fmla="*/ 1861016 w 2830709"/>
                <a:gd name="connsiteY9" fmla="*/ 3328014 h 3360929"/>
                <a:gd name="connsiteX0" fmla="*/ 1861016 w 2828818"/>
                <a:gd name="connsiteY0" fmla="*/ 3328014 h 3360929"/>
                <a:gd name="connsiteX1" fmla="*/ 832092 w 2828818"/>
                <a:gd name="connsiteY1" fmla="*/ 3219563 h 3360929"/>
                <a:gd name="connsiteX2" fmla="*/ 336057 w 2828818"/>
                <a:gd name="connsiteY2" fmla="*/ 2229184 h 3360929"/>
                <a:gd name="connsiteX3" fmla="*/ 0 w 2828818"/>
                <a:gd name="connsiteY3" fmla="*/ 481954 h 3360929"/>
                <a:gd name="connsiteX4" fmla="*/ 1620462 w 2828818"/>
                <a:gd name="connsiteY4" fmla="*/ 2209024 h 3360929"/>
                <a:gd name="connsiteX5" fmla="*/ 2467865 w 2828818"/>
                <a:gd name="connsiteY5" fmla="*/ 0 h 3360929"/>
                <a:gd name="connsiteX6" fmla="*/ 2744478 w 2828818"/>
                <a:gd name="connsiteY6" fmla="*/ 1377332 h 3360929"/>
                <a:gd name="connsiteX7" fmla="*/ 2828769 w 2828818"/>
                <a:gd name="connsiteY7" fmla="*/ 2091483 h 3360929"/>
                <a:gd name="connsiteX8" fmla="*/ 2522497 w 2828818"/>
                <a:gd name="connsiteY8" fmla="*/ 2964989 h 3360929"/>
                <a:gd name="connsiteX9" fmla="*/ 1861016 w 2828818"/>
                <a:gd name="connsiteY9" fmla="*/ 3328014 h 3360929"/>
                <a:gd name="connsiteX0" fmla="*/ 1861016 w 2828818"/>
                <a:gd name="connsiteY0" fmla="*/ 3328014 h 3360929"/>
                <a:gd name="connsiteX1" fmla="*/ 832092 w 2828818"/>
                <a:gd name="connsiteY1" fmla="*/ 3219563 h 3360929"/>
                <a:gd name="connsiteX2" fmla="*/ 336057 w 2828818"/>
                <a:gd name="connsiteY2" fmla="*/ 2229184 h 3360929"/>
                <a:gd name="connsiteX3" fmla="*/ 0 w 2828818"/>
                <a:gd name="connsiteY3" fmla="*/ 481954 h 3360929"/>
                <a:gd name="connsiteX4" fmla="*/ 1589645 w 2828818"/>
                <a:gd name="connsiteY4" fmla="*/ 2018827 h 3360929"/>
                <a:gd name="connsiteX5" fmla="*/ 2467865 w 2828818"/>
                <a:gd name="connsiteY5" fmla="*/ 0 h 3360929"/>
                <a:gd name="connsiteX6" fmla="*/ 2744478 w 2828818"/>
                <a:gd name="connsiteY6" fmla="*/ 1377332 h 3360929"/>
                <a:gd name="connsiteX7" fmla="*/ 2828769 w 2828818"/>
                <a:gd name="connsiteY7" fmla="*/ 2091483 h 3360929"/>
                <a:gd name="connsiteX8" fmla="*/ 2522497 w 2828818"/>
                <a:gd name="connsiteY8" fmla="*/ 2964989 h 3360929"/>
                <a:gd name="connsiteX9" fmla="*/ 1861016 w 2828818"/>
                <a:gd name="connsiteY9" fmla="*/ 3328014 h 3360929"/>
                <a:gd name="connsiteX0" fmla="*/ 1721722 w 2689524"/>
                <a:gd name="connsiteY0" fmla="*/ 3328014 h 3360929"/>
                <a:gd name="connsiteX1" fmla="*/ 692798 w 2689524"/>
                <a:gd name="connsiteY1" fmla="*/ 3219563 h 3360929"/>
                <a:gd name="connsiteX2" fmla="*/ 196763 w 2689524"/>
                <a:gd name="connsiteY2" fmla="*/ 2229184 h 3360929"/>
                <a:gd name="connsiteX3" fmla="*/ 0 w 2689524"/>
                <a:gd name="connsiteY3" fmla="*/ 731729 h 3360929"/>
                <a:gd name="connsiteX4" fmla="*/ 1450351 w 2689524"/>
                <a:gd name="connsiteY4" fmla="*/ 2018827 h 3360929"/>
                <a:gd name="connsiteX5" fmla="*/ 2328571 w 2689524"/>
                <a:gd name="connsiteY5" fmla="*/ 0 h 3360929"/>
                <a:gd name="connsiteX6" fmla="*/ 2605184 w 2689524"/>
                <a:gd name="connsiteY6" fmla="*/ 1377332 h 3360929"/>
                <a:gd name="connsiteX7" fmla="*/ 2689475 w 2689524"/>
                <a:gd name="connsiteY7" fmla="*/ 2091483 h 3360929"/>
                <a:gd name="connsiteX8" fmla="*/ 2383203 w 2689524"/>
                <a:gd name="connsiteY8" fmla="*/ 2964989 h 3360929"/>
                <a:gd name="connsiteX9" fmla="*/ 1721722 w 2689524"/>
                <a:gd name="connsiteY9" fmla="*/ 3328014 h 3360929"/>
                <a:gd name="connsiteX0" fmla="*/ 1721722 w 2689524"/>
                <a:gd name="connsiteY0" fmla="*/ 3048970 h 3081885"/>
                <a:gd name="connsiteX1" fmla="*/ 692798 w 2689524"/>
                <a:gd name="connsiteY1" fmla="*/ 2940519 h 3081885"/>
                <a:gd name="connsiteX2" fmla="*/ 196763 w 2689524"/>
                <a:gd name="connsiteY2" fmla="*/ 1950140 h 3081885"/>
                <a:gd name="connsiteX3" fmla="*/ 0 w 2689524"/>
                <a:gd name="connsiteY3" fmla="*/ 452685 h 3081885"/>
                <a:gd name="connsiteX4" fmla="*/ 1450351 w 2689524"/>
                <a:gd name="connsiteY4" fmla="*/ 1739783 h 3081885"/>
                <a:gd name="connsiteX5" fmla="*/ 2300667 w 2689524"/>
                <a:gd name="connsiteY5" fmla="*/ 0 h 3081885"/>
                <a:gd name="connsiteX6" fmla="*/ 2605184 w 2689524"/>
                <a:gd name="connsiteY6" fmla="*/ 1098288 h 3081885"/>
                <a:gd name="connsiteX7" fmla="*/ 2689475 w 2689524"/>
                <a:gd name="connsiteY7" fmla="*/ 1812439 h 3081885"/>
                <a:gd name="connsiteX8" fmla="*/ 2383203 w 2689524"/>
                <a:gd name="connsiteY8" fmla="*/ 2685945 h 3081885"/>
                <a:gd name="connsiteX9" fmla="*/ 1721722 w 2689524"/>
                <a:gd name="connsiteY9" fmla="*/ 3048970 h 3081885"/>
                <a:gd name="connsiteX0" fmla="*/ 1721722 w 2689524"/>
                <a:gd name="connsiteY0" fmla="*/ 3048970 h 3081885"/>
                <a:gd name="connsiteX1" fmla="*/ 692798 w 2689524"/>
                <a:gd name="connsiteY1" fmla="*/ 2940519 h 3081885"/>
                <a:gd name="connsiteX2" fmla="*/ 196763 w 2689524"/>
                <a:gd name="connsiteY2" fmla="*/ 1950140 h 3081885"/>
                <a:gd name="connsiteX3" fmla="*/ 0 w 2689524"/>
                <a:gd name="connsiteY3" fmla="*/ 452685 h 3081885"/>
                <a:gd name="connsiteX4" fmla="*/ 1450351 w 2689524"/>
                <a:gd name="connsiteY4" fmla="*/ 1739783 h 3081885"/>
                <a:gd name="connsiteX5" fmla="*/ 2300667 w 2689524"/>
                <a:gd name="connsiteY5" fmla="*/ 0 h 3081885"/>
                <a:gd name="connsiteX6" fmla="*/ 2605184 w 2689524"/>
                <a:gd name="connsiteY6" fmla="*/ 1098288 h 3081885"/>
                <a:gd name="connsiteX7" fmla="*/ 2689475 w 2689524"/>
                <a:gd name="connsiteY7" fmla="*/ 1812439 h 3081885"/>
                <a:gd name="connsiteX8" fmla="*/ 2383203 w 2689524"/>
                <a:gd name="connsiteY8" fmla="*/ 2685945 h 3081885"/>
                <a:gd name="connsiteX9" fmla="*/ 1721722 w 2689524"/>
                <a:gd name="connsiteY9" fmla="*/ 3048970 h 3081885"/>
                <a:gd name="connsiteX0" fmla="*/ 1721722 w 2689524"/>
                <a:gd name="connsiteY0" fmla="*/ 3048970 h 3081885"/>
                <a:gd name="connsiteX1" fmla="*/ 692798 w 2689524"/>
                <a:gd name="connsiteY1" fmla="*/ 2940519 h 3081885"/>
                <a:gd name="connsiteX2" fmla="*/ 196763 w 2689524"/>
                <a:gd name="connsiteY2" fmla="*/ 1950140 h 3081885"/>
                <a:gd name="connsiteX3" fmla="*/ 0 w 2689524"/>
                <a:gd name="connsiteY3" fmla="*/ 452685 h 3081885"/>
                <a:gd name="connsiteX4" fmla="*/ 1450351 w 2689524"/>
                <a:gd name="connsiteY4" fmla="*/ 1739783 h 3081885"/>
                <a:gd name="connsiteX5" fmla="*/ 2300667 w 2689524"/>
                <a:gd name="connsiteY5" fmla="*/ 0 h 3081885"/>
                <a:gd name="connsiteX6" fmla="*/ 2605184 w 2689524"/>
                <a:gd name="connsiteY6" fmla="*/ 1098288 h 3081885"/>
                <a:gd name="connsiteX7" fmla="*/ 2689475 w 2689524"/>
                <a:gd name="connsiteY7" fmla="*/ 1812439 h 3081885"/>
                <a:gd name="connsiteX8" fmla="*/ 2383203 w 2689524"/>
                <a:gd name="connsiteY8" fmla="*/ 2685945 h 3081885"/>
                <a:gd name="connsiteX9" fmla="*/ 1721722 w 2689524"/>
                <a:gd name="connsiteY9" fmla="*/ 3048970 h 3081885"/>
                <a:gd name="connsiteX0" fmla="*/ 1721722 w 2689524"/>
                <a:gd name="connsiteY0" fmla="*/ 3048970 h 3081885"/>
                <a:gd name="connsiteX1" fmla="*/ 692798 w 2689524"/>
                <a:gd name="connsiteY1" fmla="*/ 2940519 h 3081885"/>
                <a:gd name="connsiteX2" fmla="*/ 196763 w 2689524"/>
                <a:gd name="connsiteY2" fmla="*/ 1950140 h 3081885"/>
                <a:gd name="connsiteX3" fmla="*/ 0 w 2689524"/>
                <a:gd name="connsiteY3" fmla="*/ 452685 h 3081885"/>
                <a:gd name="connsiteX4" fmla="*/ 1450351 w 2689524"/>
                <a:gd name="connsiteY4" fmla="*/ 1739783 h 3081885"/>
                <a:gd name="connsiteX5" fmla="*/ 2300667 w 2689524"/>
                <a:gd name="connsiteY5" fmla="*/ 0 h 3081885"/>
                <a:gd name="connsiteX6" fmla="*/ 2605184 w 2689524"/>
                <a:gd name="connsiteY6" fmla="*/ 1098288 h 3081885"/>
                <a:gd name="connsiteX7" fmla="*/ 2689475 w 2689524"/>
                <a:gd name="connsiteY7" fmla="*/ 1812439 h 3081885"/>
                <a:gd name="connsiteX8" fmla="*/ 2383203 w 2689524"/>
                <a:gd name="connsiteY8" fmla="*/ 2685945 h 3081885"/>
                <a:gd name="connsiteX9" fmla="*/ 1721722 w 2689524"/>
                <a:gd name="connsiteY9" fmla="*/ 3048970 h 3081885"/>
                <a:gd name="connsiteX0" fmla="*/ 1721722 w 2689524"/>
                <a:gd name="connsiteY0" fmla="*/ 3048970 h 3081885"/>
                <a:gd name="connsiteX1" fmla="*/ 692798 w 2689524"/>
                <a:gd name="connsiteY1" fmla="*/ 2940519 h 3081885"/>
                <a:gd name="connsiteX2" fmla="*/ 196763 w 2689524"/>
                <a:gd name="connsiteY2" fmla="*/ 1950140 h 3081885"/>
                <a:gd name="connsiteX3" fmla="*/ 0 w 2689524"/>
                <a:gd name="connsiteY3" fmla="*/ 452685 h 3081885"/>
                <a:gd name="connsiteX4" fmla="*/ 1434392 w 2689524"/>
                <a:gd name="connsiteY4" fmla="*/ 1601965 h 3081885"/>
                <a:gd name="connsiteX5" fmla="*/ 2300667 w 2689524"/>
                <a:gd name="connsiteY5" fmla="*/ 0 h 3081885"/>
                <a:gd name="connsiteX6" fmla="*/ 2605184 w 2689524"/>
                <a:gd name="connsiteY6" fmla="*/ 1098288 h 3081885"/>
                <a:gd name="connsiteX7" fmla="*/ 2689475 w 2689524"/>
                <a:gd name="connsiteY7" fmla="*/ 1812439 h 3081885"/>
                <a:gd name="connsiteX8" fmla="*/ 2383203 w 2689524"/>
                <a:gd name="connsiteY8" fmla="*/ 2685945 h 3081885"/>
                <a:gd name="connsiteX9" fmla="*/ 1721722 w 2689524"/>
                <a:gd name="connsiteY9" fmla="*/ 3048970 h 3081885"/>
                <a:gd name="connsiteX0" fmla="*/ 1721722 w 2689524"/>
                <a:gd name="connsiteY0" fmla="*/ 3048970 h 3081885"/>
                <a:gd name="connsiteX1" fmla="*/ 692798 w 2689524"/>
                <a:gd name="connsiteY1" fmla="*/ 2940519 h 3081885"/>
                <a:gd name="connsiteX2" fmla="*/ 196763 w 2689524"/>
                <a:gd name="connsiteY2" fmla="*/ 1950140 h 3081885"/>
                <a:gd name="connsiteX3" fmla="*/ 0 w 2689524"/>
                <a:gd name="connsiteY3" fmla="*/ 452685 h 3081885"/>
                <a:gd name="connsiteX4" fmla="*/ 1434392 w 2689524"/>
                <a:gd name="connsiteY4" fmla="*/ 1601965 h 3081885"/>
                <a:gd name="connsiteX5" fmla="*/ 2300667 w 2689524"/>
                <a:gd name="connsiteY5" fmla="*/ 0 h 3081885"/>
                <a:gd name="connsiteX6" fmla="*/ 2605184 w 2689524"/>
                <a:gd name="connsiteY6" fmla="*/ 1098288 h 3081885"/>
                <a:gd name="connsiteX7" fmla="*/ 2689475 w 2689524"/>
                <a:gd name="connsiteY7" fmla="*/ 1812439 h 3081885"/>
                <a:gd name="connsiteX8" fmla="*/ 2383203 w 2689524"/>
                <a:gd name="connsiteY8" fmla="*/ 2685945 h 3081885"/>
                <a:gd name="connsiteX9" fmla="*/ 1721722 w 2689524"/>
                <a:gd name="connsiteY9" fmla="*/ 3048970 h 3081885"/>
                <a:gd name="connsiteX0" fmla="*/ 1721722 w 2689524"/>
                <a:gd name="connsiteY0" fmla="*/ 3048970 h 3081885"/>
                <a:gd name="connsiteX1" fmla="*/ 692798 w 2689524"/>
                <a:gd name="connsiteY1" fmla="*/ 2940519 h 3081885"/>
                <a:gd name="connsiteX2" fmla="*/ 196763 w 2689524"/>
                <a:gd name="connsiteY2" fmla="*/ 1950140 h 3081885"/>
                <a:gd name="connsiteX3" fmla="*/ 0 w 2689524"/>
                <a:gd name="connsiteY3" fmla="*/ 452685 h 3081885"/>
                <a:gd name="connsiteX4" fmla="*/ 1434392 w 2689524"/>
                <a:gd name="connsiteY4" fmla="*/ 1601965 h 3081885"/>
                <a:gd name="connsiteX5" fmla="*/ 2300667 w 2689524"/>
                <a:gd name="connsiteY5" fmla="*/ 0 h 3081885"/>
                <a:gd name="connsiteX6" fmla="*/ 2605184 w 2689524"/>
                <a:gd name="connsiteY6" fmla="*/ 1098288 h 3081885"/>
                <a:gd name="connsiteX7" fmla="*/ 2689475 w 2689524"/>
                <a:gd name="connsiteY7" fmla="*/ 1812439 h 3081885"/>
                <a:gd name="connsiteX8" fmla="*/ 2383203 w 2689524"/>
                <a:gd name="connsiteY8" fmla="*/ 2685945 h 3081885"/>
                <a:gd name="connsiteX9" fmla="*/ 1721722 w 2689524"/>
                <a:gd name="connsiteY9" fmla="*/ 3048970 h 3081885"/>
                <a:gd name="connsiteX0" fmla="*/ 1721722 w 2689524"/>
                <a:gd name="connsiteY0" fmla="*/ 3048970 h 3081885"/>
                <a:gd name="connsiteX1" fmla="*/ 692798 w 2689524"/>
                <a:gd name="connsiteY1" fmla="*/ 2940519 h 3081885"/>
                <a:gd name="connsiteX2" fmla="*/ 196763 w 2689524"/>
                <a:gd name="connsiteY2" fmla="*/ 1950140 h 3081885"/>
                <a:gd name="connsiteX3" fmla="*/ 0 w 2689524"/>
                <a:gd name="connsiteY3" fmla="*/ 452685 h 3081885"/>
                <a:gd name="connsiteX4" fmla="*/ 1434392 w 2689524"/>
                <a:gd name="connsiteY4" fmla="*/ 1601965 h 3081885"/>
                <a:gd name="connsiteX5" fmla="*/ 2300667 w 2689524"/>
                <a:gd name="connsiteY5" fmla="*/ 0 h 3081885"/>
                <a:gd name="connsiteX6" fmla="*/ 2605184 w 2689524"/>
                <a:gd name="connsiteY6" fmla="*/ 1098288 h 3081885"/>
                <a:gd name="connsiteX7" fmla="*/ 2689475 w 2689524"/>
                <a:gd name="connsiteY7" fmla="*/ 1812439 h 3081885"/>
                <a:gd name="connsiteX8" fmla="*/ 2383203 w 2689524"/>
                <a:gd name="connsiteY8" fmla="*/ 2685945 h 3081885"/>
                <a:gd name="connsiteX9" fmla="*/ 1721722 w 2689524"/>
                <a:gd name="connsiteY9" fmla="*/ 3048970 h 3081885"/>
                <a:gd name="connsiteX0" fmla="*/ 1721722 w 2689524"/>
                <a:gd name="connsiteY0" fmla="*/ 3048970 h 3105307"/>
                <a:gd name="connsiteX1" fmla="*/ 633527 w 2689524"/>
                <a:gd name="connsiteY1" fmla="*/ 2986647 h 3105307"/>
                <a:gd name="connsiteX2" fmla="*/ 196763 w 2689524"/>
                <a:gd name="connsiteY2" fmla="*/ 1950140 h 3105307"/>
                <a:gd name="connsiteX3" fmla="*/ 0 w 2689524"/>
                <a:gd name="connsiteY3" fmla="*/ 452685 h 3105307"/>
                <a:gd name="connsiteX4" fmla="*/ 1434392 w 2689524"/>
                <a:gd name="connsiteY4" fmla="*/ 1601965 h 3105307"/>
                <a:gd name="connsiteX5" fmla="*/ 2300667 w 2689524"/>
                <a:gd name="connsiteY5" fmla="*/ 0 h 3105307"/>
                <a:gd name="connsiteX6" fmla="*/ 2605184 w 2689524"/>
                <a:gd name="connsiteY6" fmla="*/ 1098288 h 3105307"/>
                <a:gd name="connsiteX7" fmla="*/ 2689475 w 2689524"/>
                <a:gd name="connsiteY7" fmla="*/ 1812439 h 3105307"/>
                <a:gd name="connsiteX8" fmla="*/ 2383203 w 2689524"/>
                <a:gd name="connsiteY8" fmla="*/ 2685945 h 3105307"/>
                <a:gd name="connsiteX9" fmla="*/ 1721722 w 2689524"/>
                <a:gd name="connsiteY9" fmla="*/ 3048970 h 3105307"/>
                <a:gd name="connsiteX0" fmla="*/ 1721722 w 2753276"/>
                <a:gd name="connsiteY0" fmla="*/ 3048970 h 3105307"/>
                <a:gd name="connsiteX1" fmla="*/ 633527 w 2753276"/>
                <a:gd name="connsiteY1" fmla="*/ 2986647 h 3105307"/>
                <a:gd name="connsiteX2" fmla="*/ 196763 w 2753276"/>
                <a:gd name="connsiteY2" fmla="*/ 1950140 h 3105307"/>
                <a:gd name="connsiteX3" fmla="*/ 0 w 2753276"/>
                <a:gd name="connsiteY3" fmla="*/ 452685 h 3105307"/>
                <a:gd name="connsiteX4" fmla="*/ 1434392 w 2753276"/>
                <a:gd name="connsiteY4" fmla="*/ 1601965 h 3105307"/>
                <a:gd name="connsiteX5" fmla="*/ 2300667 w 2753276"/>
                <a:gd name="connsiteY5" fmla="*/ 0 h 3105307"/>
                <a:gd name="connsiteX6" fmla="*/ 2605184 w 2753276"/>
                <a:gd name="connsiteY6" fmla="*/ 1098288 h 3105307"/>
                <a:gd name="connsiteX7" fmla="*/ 2753251 w 2753276"/>
                <a:gd name="connsiteY7" fmla="*/ 1836106 h 3105307"/>
                <a:gd name="connsiteX8" fmla="*/ 2383203 w 2753276"/>
                <a:gd name="connsiteY8" fmla="*/ 2685945 h 3105307"/>
                <a:gd name="connsiteX9" fmla="*/ 1721722 w 2753276"/>
                <a:gd name="connsiteY9" fmla="*/ 3048970 h 3105307"/>
                <a:gd name="connsiteX0" fmla="*/ 1721722 w 2753276"/>
                <a:gd name="connsiteY0" fmla="*/ 3048970 h 3105307"/>
                <a:gd name="connsiteX1" fmla="*/ 633527 w 2753276"/>
                <a:gd name="connsiteY1" fmla="*/ 2986647 h 3105307"/>
                <a:gd name="connsiteX2" fmla="*/ 196763 w 2753276"/>
                <a:gd name="connsiteY2" fmla="*/ 1950140 h 3105307"/>
                <a:gd name="connsiteX3" fmla="*/ 0 w 2753276"/>
                <a:gd name="connsiteY3" fmla="*/ 452685 h 3105307"/>
                <a:gd name="connsiteX4" fmla="*/ 1434392 w 2753276"/>
                <a:gd name="connsiteY4" fmla="*/ 1601965 h 3105307"/>
                <a:gd name="connsiteX5" fmla="*/ 2300667 w 2753276"/>
                <a:gd name="connsiteY5" fmla="*/ 0 h 3105307"/>
                <a:gd name="connsiteX6" fmla="*/ 2681366 w 2753276"/>
                <a:gd name="connsiteY6" fmla="*/ 1170525 h 3105307"/>
                <a:gd name="connsiteX7" fmla="*/ 2753251 w 2753276"/>
                <a:gd name="connsiteY7" fmla="*/ 1836106 h 3105307"/>
                <a:gd name="connsiteX8" fmla="*/ 2383203 w 2753276"/>
                <a:gd name="connsiteY8" fmla="*/ 2685945 h 3105307"/>
                <a:gd name="connsiteX9" fmla="*/ 1721722 w 2753276"/>
                <a:gd name="connsiteY9" fmla="*/ 3048970 h 3105307"/>
                <a:gd name="connsiteX0" fmla="*/ 1721722 w 2753276"/>
                <a:gd name="connsiteY0" fmla="*/ 3048970 h 3105307"/>
                <a:gd name="connsiteX1" fmla="*/ 633527 w 2753276"/>
                <a:gd name="connsiteY1" fmla="*/ 2986647 h 3105307"/>
                <a:gd name="connsiteX2" fmla="*/ 196763 w 2753276"/>
                <a:gd name="connsiteY2" fmla="*/ 1950140 h 3105307"/>
                <a:gd name="connsiteX3" fmla="*/ 0 w 2753276"/>
                <a:gd name="connsiteY3" fmla="*/ 452685 h 3105307"/>
                <a:gd name="connsiteX4" fmla="*/ 1434392 w 2753276"/>
                <a:gd name="connsiteY4" fmla="*/ 1601965 h 3105307"/>
                <a:gd name="connsiteX5" fmla="*/ 2300667 w 2753276"/>
                <a:gd name="connsiteY5" fmla="*/ 0 h 3105307"/>
                <a:gd name="connsiteX6" fmla="*/ 2681366 w 2753276"/>
                <a:gd name="connsiteY6" fmla="*/ 1170525 h 3105307"/>
                <a:gd name="connsiteX7" fmla="*/ 2753251 w 2753276"/>
                <a:gd name="connsiteY7" fmla="*/ 1836106 h 3105307"/>
                <a:gd name="connsiteX8" fmla="*/ 2383203 w 2753276"/>
                <a:gd name="connsiteY8" fmla="*/ 2685945 h 3105307"/>
                <a:gd name="connsiteX9" fmla="*/ 1721722 w 2753276"/>
                <a:gd name="connsiteY9" fmla="*/ 3048970 h 3105307"/>
                <a:gd name="connsiteX0" fmla="*/ 1721722 w 2753288"/>
                <a:gd name="connsiteY0" fmla="*/ 3048970 h 3104766"/>
                <a:gd name="connsiteX1" fmla="*/ 633527 w 2753288"/>
                <a:gd name="connsiteY1" fmla="*/ 2986647 h 3104766"/>
                <a:gd name="connsiteX2" fmla="*/ 196763 w 2753288"/>
                <a:gd name="connsiteY2" fmla="*/ 1950140 h 3104766"/>
                <a:gd name="connsiteX3" fmla="*/ 0 w 2753288"/>
                <a:gd name="connsiteY3" fmla="*/ 452685 h 3104766"/>
                <a:gd name="connsiteX4" fmla="*/ 1434392 w 2753288"/>
                <a:gd name="connsiteY4" fmla="*/ 1601965 h 3104766"/>
                <a:gd name="connsiteX5" fmla="*/ 2300667 w 2753288"/>
                <a:gd name="connsiteY5" fmla="*/ 0 h 3104766"/>
                <a:gd name="connsiteX6" fmla="*/ 2681366 w 2753288"/>
                <a:gd name="connsiteY6" fmla="*/ 1170525 h 3104766"/>
                <a:gd name="connsiteX7" fmla="*/ 2753251 w 2753288"/>
                <a:gd name="connsiteY7" fmla="*/ 1836106 h 3104766"/>
                <a:gd name="connsiteX8" fmla="*/ 2423950 w 2753288"/>
                <a:gd name="connsiteY8" fmla="*/ 2694786 h 3104766"/>
                <a:gd name="connsiteX9" fmla="*/ 1721722 w 2753288"/>
                <a:gd name="connsiteY9" fmla="*/ 3048970 h 3104766"/>
                <a:gd name="connsiteX0" fmla="*/ 1721722 w 2753288"/>
                <a:gd name="connsiteY0" fmla="*/ 3048970 h 3104764"/>
                <a:gd name="connsiteX1" fmla="*/ 633527 w 2753288"/>
                <a:gd name="connsiteY1" fmla="*/ 2986647 h 3104764"/>
                <a:gd name="connsiteX2" fmla="*/ 196763 w 2753288"/>
                <a:gd name="connsiteY2" fmla="*/ 1950140 h 3104764"/>
                <a:gd name="connsiteX3" fmla="*/ 0 w 2753288"/>
                <a:gd name="connsiteY3" fmla="*/ 452685 h 3104764"/>
                <a:gd name="connsiteX4" fmla="*/ 1434392 w 2753288"/>
                <a:gd name="connsiteY4" fmla="*/ 1601965 h 3104764"/>
                <a:gd name="connsiteX5" fmla="*/ 2300667 w 2753288"/>
                <a:gd name="connsiteY5" fmla="*/ 0 h 3104764"/>
                <a:gd name="connsiteX6" fmla="*/ 2681366 w 2753288"/>
                <a:gd name="connsiteY6" fmla="*/ 1170525 h 3104764"/>
                <a:gd name="connsiteX7" fmla="*/ 2753251 w 2753288"/>
                <a:gd name="connsiteY7" fmla="*/ 1836106 h 3104764"/>
                <a:gd name="connsiteX8" fmla="*/ 2423950 w 2753288"/>
                <a:gd name="connsiteY8" fmla="*/ 2694786 h 3104764"/>
                <a:gd name="connsiteX9" fmla="*/ 1721722 w 2753288"/>
                <a:gd name="connsiteY9" fmla="*/ 3048970 h 3104764"/>
                <a:gd name="connsiteX0" fmla="*/ 1832144 w 2863710"/>
                <a:gd name="connsiteY0" fmla="*/ 3048970 h 3104766"/>
                <a:gd name="connsiteX1" fmla="*/ 743949 w 2863710"/>
                <a:gd name="connsiteY1" fmla="*/ 2986647 h 3104766"/>
                <a:gd name="connsiteX2" fmla="*/ 307185 w 2863710"/>
                <a:gd name="connsiteY2" fmla="*/ 1950140 h 3104766"/>
                <a:gd name="connsiteX3" fmla="*/ 121564 w 2863710"/>
                <a:gd name="connsiteY3" fmla="*/ 662147 h 3104766"/>
                <a:gd name="connsiteX4" fmla="*/ 110422 w 2863710"/>
                <a:gd name="connsiteY4" fmla="*/ 452685 h 3104766"/>
                <a:gd name="connsiteX5" fmla="*/ 1544814 w 2863710"/>
                <a:gd name="connsiteY5" fmla="*/ 1601965 h 3104766"/>
                <a:gd name="connsiteX6" fmla="*/ 2411089 w 2863710"/>
                <a:gd name="connsiteY6" fmla="*/ 0 h 3104766"/>
                <a:gd name="connsiteX7" fmla="*/ 2791788 w 2863710"/>
                <a:gd name="connsiteY7" fmla="*/ 1170525 h 3104766"/>
                <a:gd name="connsiteX8" fmla="*/ 2863673 w 2863710"/>
                <a:gd name="connsiteY8" fmla="*/ 1836106 h 3104766"/>
                <a:gd name="connsiteX9" fmla="*/ 2534372 w 2863710"/>
                <a:gd name="connsiteY9" fmla="*/ 2694786 h 3104766"/>
                <a:gd name="connsiteX10" fmla="*/ 1832144 w 2863710"/>
                <a:gd name="connsiteY10" fmla="*/ 3048970 h 3104766"/>
                <a:gd name="connsiteX0" fmla="*/ 1723370 w 2754936"/>
                <a:gd name="connsiteY0" fmla="*/ 3048970 h 3104764"/>
                <a:gd name="connsiteX1" fmla="*/ 635175 w 2754936"/>
                <a:gd name="connsiteY1" fmla="*/ 2986647 h 3104764"/>
                <a:gd name="connsiteX2" fmla="*/ 198411 w 2754936"/>
                <a:gd name="connsiteY2" fmla="*/ 1950140 h 3104764"/>
                <a:gd name="connsiteX3" fmla="*/ 12790 w 2754936"/>
                <a:gd name="connsiteY3" fmla="*/ 662147 h 3104764"/>
                <a:gd name="connsiteX4" fmla="*/ 234272 w 2754936"/>
                <a:gd name="connsiteY4" fmla="*/ 575239 h 3104764"/>
                <a:gd name="connsiteX5" fmla="*/ 1436040 w 2754936"/>
                <a:gd name="connsiteY5" fmla="*/ 1601965 h 3104764"/>
                <a:gd name="connsiteX6" fmla="*/ 2302315 w 2754936"/>
                <a:gd name="connsiteY6" fmla="*/ 0 h 3104764"/>
                <a:gd name="connsiteX7" fmla="*/ 2683014 w 2754936"/>
                <a:gd name="connsiteY7" fmla="*/ 1170525 h 3104764"/>
                <a:gd name="connsiteX8" fmla="*/ 2754899 w 2754936"/>
                <a:gd name="connsiteY8" fmla="*/ 1836106 h 3104764"/>
                <a:gd name="connsiteX9" fmla="*/ 2425598 w 2754936"/>
                <a:gd name="connsiteY9" fmla="*/ 2694786 h 3104764"/>
                <a:gd name="connsiteX10" fmla="*/ 1723370 w 2754936"/>
                <a:gd name="connsiteY10" fmla="*/ 3048970 h 3104764"/>
                <a:gd name="connsiteX0" fmla="*/ 1723813 w 2755379"/>
                <a:gd name="connsiteY0" fmla="*/ 3048970 h 3104766"/>
                <a:gd name="connsiteX1" fmla="*/ 635618 w 2755379"/>
                <a:gd name="connsiteY1" fmla="*/ 2986647 h 3104766"/>
                <a:gd name="connsiteX2" fmla="*/ 198854 w 2755379"/>
                <a:gd name="connsiteY2" fmla="*/ 1950140 h 3104766"/>
                <a:gd name="connsiteX3" fmla="*/ 13233 w 2755379"/>
                <a:gd name="connsiteY3" fmla="*/ 662147 h 3104766"/>
                <a:gd name="connsiteX4" fmla="*/ 234715 w 2755379"/>
                <a:gd name="connsiteY4" fmla="*/ 575239 h 3104766"/>
                <a:gd name="connsiteX5" fmla="*/ 1436483 w 2755379"/>
                <a:gd name="connsiteY5" fmla="*/ 1601965 h 3104766"/>
                <a:gd name="connsiteX6" fmla="*/ 2302758 w 2755379"/>
                <a:gd name="connsiteY6" fmla="*/ 0 h 3104766"/>
                <a:gd name="connsiteX7" fmla="*/ 2683457 w 2755379"/>
                <a:gd name="connsiteY7" fmla="*/ 1170525 h 3104766"/>
                <a:gd name="connsiteX8" fmla="*/ 2755342 w 2755379"/>
                <a:gd name="connsiteY8" fmla="*/ 1836106 h 3104766"/>
                <a:gd name="connsiteX9" fmla="*/ 2426041 w 2755379"/>
                <a:gd name="connsiteY9" fmla="*/ 2694786 h 3104766"/>
                <a:gd name="connsiteX10" fmla="*/ 1723813 w 2755379"/>
                <a:gd name="connsiteY10" fmla="*/ 3048970 h 3104766"/>
                <a:gd name="connsiteX0" fmla="*/ 1723813 w 2755379"/>
                <a:gd name="connsiteY0" fmla="*/ 3048970 h 3104764"/>
                <a:gd name="connsiteX1" fmla="*/ 635618 w 2755379"/>
                <a:gd name="connsiteY1" fmla="*/ 2986647 h 3104764"/>
                <a:gd name="connsiteX2" fmla="*/ 198854 w 2755379"/>
                <a:gd name="connsiteY2" fmla="*/ 1950140 h 3104764"/>
                <a:gd name="connsiteX3" fmla="*/ 13233 w 2755379"/>
                <a:gd name="connsiteY3" fmla="*/ 662147 h 3104764"/>
                <a:gd name="connsiteX4" fmla="*/ 234715 w 2755379"/>
                <a:gd name="connsiteY4" fmla="*/ 575239 h 3104764"/>
                <a:gd name="connsiteX5" fmla="*/ 1436483 w 2755379"/>
                <a:gd name="connsiteY5" fmla="*/ 1601965 h 3104764"/>
                <a:gd name="connsiteX6" fmla="*/ 2302758 w 2755379"/>
                <a:gd name="connsiteY6" fmla="*/ 0 h 3104764"/>
                <a:gd name="connsiteX7" fmla="*/ 2683457 w 2755379"/>
                <a:gd name="connsiteY7" fmla="*/ 1170525 h 3104764"/>
                <a:gd name="connsiteX8" fmla="*/ 2755342 w 2755379"/>
                <a:gd name="connsiteY8" fmla="*/ 1836106 h 3104764"/>
                <a:gd name="connsiteX9" fmla="*/ 2426041 w 2755379"/>
                <a:gd name="connsiteY9" fmla="*/ 2694786 h 3104764"/>
                <a:gd name="connsiteX10" fmla="*/ 1723813 w 2755379"/>
                <a:gd name="connsiteY10" fmla="*/ 3048970 h 3104764"/>
                <a:gd name="connsiteX0" fmla="*/ 1733901 w 2765467"/>
                <a:gd name="connsiteY0" fmla="*/ 3048970 h 3104766"/>
                <a:gd name="connsiteX1" fmla="*/ 645706 w 2765467"/>
                <a:gd name="connsiteY1" fmla="*/ 2986647 h 3104766"/>
                <a:gd name="connsiteX2" fmla="*/ 208942 w 2765467"/>
                <a:gd name="connsiteY2" fmla="*/ 1950140 h 3104766"/>
                <a:gd name="connsiteX3" fmla="*/ 23321 w 2765467"/>
                <a:gd name="connsiteY3" fmla="*/ 662147 h 3104766"/>
                <a:gd name="connsiteX4" fmla="*/ 197107 w 2765467"/>
                <a:gd name="connsiteY4" fmla="*/ 568171 h 3104766"/>
                <a:gd name="connsiteX5" fmla="*/ 1446571 w 2765467"/>
                <a:gd name="connsiteY5" fmla="*/ 1601965 h 3104766"/>
                <a:gd name="connsiteX6" fmla="*/ 2312846 w 2765467"/>
                <a:gd name="connsiteY6" fmla="*/ 0 h 3104766"/>
                <a:gd name="connsiteX7" fmla="*/ 2693545 w 2765467"/>
                <a:gd name="connsiteY7" fmla="*/ 1170525 h 3104766"/>
                <a:gd name="connsiteX8" fmla="*/ 2765430 w 2765467"/>
                <a:gd name="connsiteY8" fmla="*/ 1836106 h 3104766"/>
                <a:gd name="connsiteX9" fmla="*/ 2436129 w 2765467"/>
                <a:gd name="connsiteY9" fmla="*/ 2694786 h 3104766"/>
                <a:gd name="connsiteX10" fmla="*/ 1733901 w 2765467"/>
                <a:gd name="connsiteY10" fmla="*/ 3048970 h 3104766"/>
                <a:gd name="connsiteX0" fmla="*/ 1724485 w 2756051"/>
                <a:gd name="connsiteY0" fmla="*/ 3048970 h 3104764"/>
                <a:gd name="connsiteX1" fmla="*/ 636290 w 2756051"/>
                <a:gd name="connsiteY1" fmla="*/ 2986647 h 3104764"/>
                <a:gd name="connsiteX2" fmla="*/ 199526 w 2756051"/>
                <a:gd name="connsiteY2" fmla="*/ 1950140 h 3104764"/>
                <a:gd name="connsiteX3" fmla="*/ 13905 w 2756051"/>
                <a:gd name="connsiteY3" fmla="*/ 662147 h 3104764"/>
                <a:gd name="connsiteX4" fmla="*/ 187691 w 2756051"/>
                <a:gd name="connsiteY4" fmla="*/ 568171 h 3104764"/>
                <a:gd name="connsiteX5" fmla="*/ 1437155 w 2756051"/>
                <a:gd name="connsiteY5" fmla="*/ 1601965 h 3104764"/>
                <a:gd name="connsiteX6" fmla="*/ 2303430 w 2756051"/>
                <a:gd name="connsiteY6" fmla="*/ 0 h 3104764"/>
                <a:gd name="connsiteX7" fmla="*/ 2684129 w 2756051"/>
                <a:gd name="connsiteY7" fmla="*/ 1170525 h 3104764"/>
                <a:gd name="connsiteX8" fmla="*/ 2756014 w 2756051"/>
                <a:gd name="connsiteY8" fmla="*/ 1836106 h 3104764"/>
                <a:gd name="connsiteX9" fmla="*/ 2426713 w 2756051"/>
                <a:gd name="connsiteY9" fmla="*/ 2694786 h 3104764"/>
                <a:gd name="connsiteX10" fmla="*/ 1724485 w 2756051"/>
                <a:gd name="connsiteY10" fmla="*/ 3048970 h 3104764"/>
                <a:gd name="connsiteX0" fmla="*/ 1724485 w 2756051"/>
                <a:gd name="connsiteY0" fmla="*/ 3048970 h 3104764"/>
                <a:gd name="connsiteX1" fmla="*/ 636290 w 2756051"/>
                <a:gd name="connsiteY1" fmla="*/ 2986647 h 3104764"/>
                <a:gd name="connsiteX2" fmla="*/ 199526 w 2756051"/>
                <a:gd name="connsiteY2" fmla="*/ 1950140 h 3104764"/>
                <a:gd name="connsiteX3" fmla="*/ 13905 w 2756051"/>
                <a:gd name="connsiteY3" fmla="*/ 662147 h 3104764"/>
                <a:gd name="connsiteX4" fmla="*/ 187691 w 2756051"/>
                <a:gd name="connsiteY4" fmla="*/ 568171 h 3104764"/>
                <a:gd name="connsiteX5" fmla="*/ 1466857 w 2756051"/>
                <a:gd name="connsiteY5" fmla="*/ 1895688 h 3104764"/>
                <a:gd name="connsiteX6" fmla="*/ 2303430 w 2756051"/>
                <a:gd name="connsiteY6" fmla="*/ 0 h 3104764"/>
                <a:gd name="connsiteX7" fmla="*/ 2684129 w 2756051"/>
                <a:gd name="connsiteY7" fmla="*/ 1170525 h 3104764"/>
                <a:gd name="connsiteX8" fmla="*/ 2756014 w 2756051"/>
                <a:gd name="connsiteY8" fmla="*/ 1836106 h 3104764"/>
                <a:gd name="connsiteX9" fmla="*/ 2426713 w 2756051"/>
                <a:gd name="connsiteY9" fmla="*/ 2694786 h 3104764"/>
                <a:gd name="connsiteX10" fmla="*/ 1724485 w 2756051"/>
                <a:gd name="connsiteY10" fmla="*/ 3048970 h 310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56051" h="3104764">
                  <a:moveTo>
                    <a:pt x="1724485" y="3048970"/>
                  </a:moveTo>
                  <a:cubicBezTo>
                    <a:pt x="1426081" y="3097614"/>
                    <a:pt x="890450" y="3169785"/>
                    <a:pt x="636290" y="2986647"/>
                  </a:cubicBezTo>
                  <a:cubicBezTo>
                    <a:pt x="382130" y="2803509"/>
                    <a:pt x="304348" y="2347624"/>
                    <a:pt x="199526" y="1950140"/>
                  </a:cubicBezTo>
                  <a:cubicBezTo>
                    <a:pt x="94704" y="1552656"/>
                    <a:pt x="46699" y="911723"/>
                    <a:pt x="13905" y="662147"/>
                  </a:cubicBezTo>
                  <a:cubicBezTo>
                    <a:pt x="-18889" y="412571"/>
                    <a:pt x="-5767" y="466901"/>
                    <a:pt x="187691" y="568171"/>
                  </a:cubicBezTo>
                  <a:cubicBezTo>
                    <a:pt x="426385" y="718543"/>
                    <a:pt x="966028" y="1274493"/>
                    <a:pt x="1466857" y="1895688"/>
                  </a:cubicBezTo>
                  <a:cubicBezTo>
                    <a:pt x="1695003" y="1589952"/>
                    <a:pt x="2238101" y="85449"/>
                    <a:pt x="2303430" y="0"/>
                  </a:cubicBezTo>
                  <a:cubicBezTo>
                    <a:pt x="2464274" y="367081"/>
                    <a:pt x="2638530" y="907149"/>
                    <a:pt x="2684129" y="1170525"/>
                  </a:cubicBezTo>
                  <a:lnTo>
                    <a:pt x="2756014" y="1836106"/>
                  </a:lnTo>
                  <a:cubicBezTo>
                    <a:pt x="2758138" y="2311745"/>
                    <a:pt x="2669555" y="2417589"/>
                    <a:pt x="2426713" y="2694786"/>
                  </a:cubicBezTo>
                  <a:cubicBezTo>
                    <a:pt x="2254164" y="2847789"/>
                    <a:pt x="2022889" y="3000327"/>
                    <a:pt x="1724485" y="304897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5EA55DA-978E-CF15-1103-467BC1F47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78977">
            <a:off x="11201455" y="5593602"/>
            <a:ext cx="351312" cy="354664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  <a:gd name="connsiteX0" fmla="*/ 2649000 w 4760044"/>
              <a:gd name="connsiteY0" fmla="*/ 300 h 4964247"/>
              <a:gd name="connsiteX1" fmla="*/ 3813909 w 4760044"/>
              <a:gd name="connsiteY1" fmla="*/ 619239 h 4964247"/>
              <a:gd name="connsiteX2" fmla="*/ 4735908 w 4760044"/>
              <a:gd name="connsiteY2" fmla="*/ 1906206 h 4964247"/>
              <a:gd name="connsiteX3" fmla="*/ 4451030 w 4760044"/>
              <a:gd name="connsiteY3" fmla="*/ 3809387 h 4964247"/>
              <a:gd name="connsiteX4" fmla="*/ 3419865 w 4760044"/>
              <a:gd name="connsiteY4" fmla="*/ 4845155 h 4964247"/>
              <a:gd name="connsiteX5" fmla="*/ 1074535 w 4760044"/>
              <a:gd name="connsiteY5" fmla="*/ 4657536 h 4964247"/>
              <a:gd name="connsiteX6" fmla="*/ 33359 w 4760044"/>
              <a:gd name="connsiteY6" fmla="*/ 2995965 h 4964247"/>
              <a:gd name="connsiteX7" fmla="*/ 592137 w 4760044"/>
              <a:gd name="connsiteY7" fmla="*/ 806156 h 4964247"/>
              <a:gd name="connsiteX8" fmla="*/ 2649000 w 4760044"/>
              <a:gd name="connsiteY8" fmla="*/ 300 h 4964247"/>
              <a:gd name="connsiteX0" fmla="*/ 2649000 w 4849477"/>
              <a:gd name="connsiteY0" fmla="*/ -2 h 4963945"/>
              <a:gd name="connsiteX1" fmla="*/ 4735908 w 4849477"/>
              <a:gd name="connsiteY1" fmla="*/ 1905904 h 4963945"/>
              <a:gd name="connsiteX2" fmla="*/ 4451030 w 4849477"/>
              <a:gd name="connsiteY2" fmla="*/ 3809085 h 4963945"/>
              <a:gd name="connsiteX3" fmla="*/ 3419865 w 4849477"/>
              <a:gd name="connsiteY3" fmla="*/ 4844853 h 4963945"/>
              <a:gd name="connsiteX4" fmla="*/ 1074535 w 4849477"/>
              <a:gd name="connsiteY4" fmla="*/ 4657234 h 4963945"/>
              <a:gd name="connsiteX5" fmla="*/ 33359 w 4849477"/>
              <a:gd name="connsiteY5" fmla="*/ 2995663 h 4963945"/>
              <a:gd name="connsiteX6" fmla="*/ 592137 w 4849477"/>
              <a:gd name="connsiteY6" fmla="*/ 805854 h 4963945"/>
              <a:gd name="connsiteX7" fmla="*/ 2649000 w 4849477"/>
              <a:gd name="connsiteY7" fmla="*/ -2 h 4963945"/>
              <a:gd name="connsiteX0" fmla="*/ 2649000 w 4859466"/>
              <a:gd name="connsiteY0" fmla="*/ -2 h 5536260"/>
              <a:gd name="connsiteX1" fmla="*/ 4735908 w 4859466"/>
              <a:gd name="connsiteY1" fmla="*/ 1905904 h 5536260"/>
              <a:gd name="connsiteX2" fmla="*/ 4451030 w 4859466"/>
              <a:gd name="connsiteY2" fmla="*/ 3809085 h 5536260"/>
              <a:gd name="connsiteX3" fmla="*/ 3067466 w 4859466"/>
              <a:gd name="connsiteY3" fmla="*/ 5491001 h 5536260"/>
              <a:gd name="connsiteX4" fmla="*/ 1074535 w 4859466"/>
              <a:gd name="connsiteY4" fmla="*/ 4657234 h 5536260"/>
              <a:gd name="connsiteX5" fmla="*/ 33359 w 4859466"/>
              <a:gd name="connsiteY5" fmla="*/ 2995663 h 5536260"/>
              <a:gd name="connsiteX6" fmla="*/ 592137 w 4859466"/>
              <a:gd name="connsiteY6" fmla="*/ 805854 h 5536260"/>
              <a:gd name="connsiteX7" fmla="*/ 2649000 w 4859466"/>
              <a:gd name="connsiteY7" fmla="*/ -2 h 5536260"/>
              <a:gd name="connsiteX0" fmla="*/ 2780481 w 4861205"/>
              <a:gd name="connsiteY0" fmla="*/ -2 h 5864449"/>
              <a:gd name="connsiteX1" fmla="*/ 4737647 w 4861205"/>
              <a:gd name="connsiteY1" fmla="*/ 2234093 h 5864449"/>
              <a:gd name="connsiteX2" fmla="*/ 4452769 w 4861205"/>
              <a:gd name="connsiteY2" fmla="*/ 4137274 h 5864449"/>
              <a:gd name="connsiteX3" fmla="*/ 3069205 w 4861205"/>
              <a:gd name="connsiteY3" fmla="*/ 5819190 h 5864449"/>
              <a:gd name="connsiteX4" fmla="*/ 1076274 w 4861205"/>
              <a:gd name="connsiteY4" fmla="*/ 4985423 h 5864449"/>
              <a:gd name="connsiteX5" fmla="*/ 35098 w 4861205"/>
              <a:gd name="connsiteY5" fmla="*/ 3323852 h 5864449"/>
              <a:gd name="connsiteX6" fmla="*/ 593876 w 4861205"/>
              <a:gd name="connsiteY6" fmla="*/ 1134043 h 5864449"/>
              <a:gd name="connsiteX7" fmla="*/ 2780481 w 4861205"/>
              <a:gd name="connsiteY7" fmla="*/ -2 h 5864449"/>
              <a:gd name="connsiteX0" fmla="*/ 2289077 w 4369801"/>
              <a:gd name="connsiteY0" fmla="*/ -2 h 5893101"/>
              <a:gd name="connsiteX1" fmla="*/ 4246243 w 4369801"/>
              <a:gd name="connsiteY1" fmla="*/ 2234093 h 5893101"/>
              <a:gd name="connsiteX2" fmla="*/ 3961365 w 4369801"/>
              <a:gd name="connsiteY2" fmla="*/ 4137274 h 5893101"/>
              <a:gd name="connsiteX3" fmla="*/ 2577801 w 4369801"/>
              <a:gd name="connsiteY3" fmla="*/ 5819190 h 5893101"/>
              <a:gd name="connsiteX4" fmla="*/ 584870 w 4369801"/>
              <a:gd name="connsiteY4" fmla="*/ 4985423 h 5893101"/>
              <a:gd name="connsiteX5" fmla="*/ 102472 w 4369801"/>
              <a:gd name="connsiteY5" fmla="*/ 1134043 h 5893101"/>
              <a:gd name="connsiteX6" fmla="*/ 2289077 w 4369801"/>
              <a:gd name="connsiteY6" fmla="*/ -2 h 5893101"/>
              <a:gd name="connsiteX0" fmla="*/ 2352777 w 4433501"/>
              <a:gd name="connsiteY0" fmla="*/ -2 h 5854124"/>
              <a:gd name="connsiteX1" fmla="*/ 4309943 w 4433501"/>
              <a:gd name="connsiteY1" fmla="*/ 2234093 h 5854124"/>
              <a:gd name="connsiteX2" fmla="*/ 4025065 w 4433501"/>
              <a:gd name="connsiteY2" fmla="*/ 4137274 h 5854124"/>
              <a:gd name="connsiteX3" fmla="*/ 2641501 w 4433501"/>
              <a:gd name="connsiteY3" fmla="*/ 5819190 h 5854124"/>
              <a:gd name="connsiteX4" fmla="*/ 430809 w 4433501"/>
              <a:gd name="connsiteY4" fmla="*/ 4389642 h 5854124"/>
              <a:gd name="connsiteX5" fmla="*/ 166172 w 4433501"/>
              <a:gd name="connsiteY5" fmla="*/ 1134043 h 5854124"/>
              <a:gd name="connsiteX6" fmla="*/ 2352777 w 4433501"/>
              <a:gd name="connsiteY6" fmla="*/ -2 h 5854124"/>
              <a:gd name="connsiteX0" fmla="*/ 2193618 w 4274342"/>
              <a:gd name="connsiteY0" fmla="*/ -2 h 5850779"/>
              <a:gd name="connsiteX1" fmla="*/ 4150784 w 4274342"/>
              <a:gd name="connsiteY1" fmla="*/ 2234093 h 5850779"/>
              <a:gd name="connsiteX2" fmla="*/ 3865906 w 4274342"/>
              <a:gd name="connsiteY2" fmla="*/ 4137274 h 5850779"/>
              <a:gd name="connsiteX3" fmla="*/ 2482342 w 4274342"/>
              <a:gd name="connsiteY3" fmla="*/ 5819190 h 5850779"/>
              <a:gd name="connsiteX4" fmla="*/ 271650 w 4274342"/>
              <a:gd name="connsiteY4" fmla="*/ 4389642 h 5850779"/>
              <a:gd name="connsiteX5" fmla="*/ 247914 w 4274342"/>
              <a:gd name="connsiteY5" fmla="*/ 1846756 h 5850779"/>
              <a:gd name="connsiteX6" fmla="*/ 2193618 w 4274342"/>
              <a:gd name="connsiteY6" fmla="*/ -2 h 5850779"/>
              <a:gd name="connsiteX0" fmla="*/ 1967294 w 4267345"/>
              <a:gd name="connsiteY0" fmla="*/ -3 h 5416782"/>
              <a:gd name="connsiteX1" fmla="*/ 4137681 w 4267345"/>
              <a:gd name="connsiteY1" fmla="*/ 1800096 h 5416782"/>
              <a:gd name="connsiteX2" fmla="*/ 3852803 w 4267345"/>
              <a:gd name="connsiteY2" fmla="*/ 3703277 h 5416782"/>
              <a:gd name="connsiteX3" fmla="*/ 2469239 w 4267345"/>
              <a:gd name="connsiteY3" fmla="*/ 5385193 h 5416782"/>
              <a:gd name="connsiteX4" fmla="*/ 258547 w 4267345"/>
              <a:gd name="connsiteY4" fmla="*/ 3955645 h 5416782"/>
              <a:gd name="connsiteX5" fmla="*/ 234811 w 4267345"/>
              <a:gd name="connsiteY5" fmla="*/ 1412759 h 5416782"/>
              <a:gd name="connsiteX6" fmla="*/ 1967294 w 4267345"/>
              <a:gd name="connsiteY6" fmla="*/ -3 h 5416782"/>
              <a:gd name="connsiteX0" fmla="*/ 1967294 w 3964997"/>
              <a:gd name="connsiteY0" fmla="*/ -3 h 5416782"/>
              <a:gd name="connsiteX1" fmla="*/ 3668011 w 3964997"/>
              <a:gd name="connsiteY1" fmla="*/ 1478862 h 5416782"/>
              <a:gd name="connsiteX2" fmla="*/ 3852803 w 3964997"/>
              <a:gd name="connsiteY2" fmla="*/ 3703277 h 5416782"/>
              <a:gd name="connsiteX3" fmla="*/ 2469239 w 3964997"/>
              <a:gd name="connsiteY3" fmla="*/ 5385193 h 5416782"/>
              <a:gd name="connsiteX4" fmla="*/ 258547 w 3964997"/>
              <a:gd name="connsiteY4" fmla="*/ 3955645 h 5416782"/>
              <a:gd name="connsiteX5" fmla="*/ 234811 w 3964997"/>
              <a:gd name="connsiteY5" fmla="*/ 1412759 h 5416782"/>
              <a:gd name="connsiteX6" fmla="*/ 1967294 w 3964997"/>
              <a:gd name="connsiteY6" fmla="*/ -3 h 541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4997" h="5416782">
                <a:moveTo>
                  <a:pt x="1967294" y="-3"/>
                </a:moveTo>
                <a:cubicBezTo>
                  <a:pt x="2657922" y="183339"/>
                  <a:pt x="3353760" y="861649"/>
                  <a:pt x="3668011" y="1478862"/>
                </a:cubicBezTo>
                <a:cubicBezTo>
                  <a:pt x="3982262" y="2096075"/>
                  <a:pt x="4052598" y="3052222"/>
                  <a:pt x="3852803" y="3703277"/>
                </a:cubicBezTo>
                <a:cubicBezTo>
                  <a:pt x="3653008" y="4354332"/>
                  <a:pt x="2782065" y="5270224"/>
                  <a:pt x="2469239" y="5385193"/>
                </a:cubicBezTo>
                <a:cubicBezTo>
                  <a:pt x="1758393" y="5606258"/>
                  <a:pt x="630952" y="4617717"/>
                  <a:pt x="258547" y="3955645"/>
                </a:cubicBezTo>
                <a:cubicBezTo>
                  <a:pt x="-113858" y="3293573"/>
                  <a:pt x="-49980" y="2072034"/>
                  <a:pt x="234811" y="1412759"/>
                </a:cubicBezTo>
                <a:cubicBezTo>
                  <a:pt x="519602" y="753484"/>
                  <a:pt x="1314621" y="30745"/>
                  <a:pt x="1967294" y="-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19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BA53-C418-437F-BBF9-532041E33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vi-V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642E11-B553-CA1E-0758-5A95876D21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51656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8556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A2B694C5-33F4-F17A-3149-64404D1B2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505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>
            <a:spLocks noGrp="1"/>
          </p:cNvSpPr>
          <p:nvPr>
            <p:ph type="subTitle" idx="1"/>
          </p:nvPr>
        </p:nvSpPr>
        <p:spPr>
          <a:xfrm>
            <a:off x="953466" y="5619867"/>
            <a:ext cx="8689287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>
                <a:solidFill>
                  <a:srgbClr val="002060"/>
                </a:solidFill>
              </a:rPr>
              <a:t>Trần Văn Thịnh	Trịnh Thị Cúc     	Lê Hùng Việt</a:t>
            </a:r>
            <a:endParaRPr>
              <a:solidFill>
                <a:srgbClr val="002060"/>
              </a:solidFill>
            </a:endParaRPr>
          </a:p>
        </p:txBody>
      </p:sp>
      <p:cxnSp>
        <p:nvCxnSpPr>
          <p:cNvPr id="437" name="Google Shape;437;p58"/>
          <p:cNvCxnSpPr/>
          <p:nvPr/>
        </p:nvCxnSpPr>
        <p:spPr>
          <a:xfrm>
            <a:off x="966467" y="5297433"/>
            <a:ext cx="7308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2C57CFF-FA73-9970-EFD0-25AC4EF9DD70}"/>
              </a:ext>
            </a:extLst>
          </p:cNvPr>
          <p:cNvGrpSpPr/>
          <p:nvPr/>
        </p:nvGrpSpPr>
        <p:grpSpPr>
          <a:xfrm>
            <a:off x="8492324" y="681283"/>
            <a:ext cx="3581466" cy="3664942"/>
            <a:chOff x="7877991" y="734046"/>
            <a:chExt cx="3581466" cy="3664942"/>
          </a:xfrm>
        </p:grpSpPr>
        <p:grpSp>
          <p:nvGrpSpPr>
            <p:cNvPr id="438" name="Google Shape;438;p58"/>
            <p:cNvGrpSpPr/>
            <p:nvPr/>
          </p:nvGrpSpPr>
          <p:grpSpPr>
            <a:xfrm>
              <a:off x="9304620" y="761300"/>
              <a:ext cx="1933816" cy="1929880"/>
              <a:chOff x="7193640" y="535000"/>
              <a:chExt cx="1450362" cy="1447410"/>
            </a:xfrm>
          </p:grpSpPr>
          <p:sp>
            <p:nvSpPr>
              <p:cNvPr id="439" name="Google Shape;439;p58"/>
              <p:cNvSpPr/>
              <p:nvPr/>
            </p:nvSpPr>
            <p:spPr>
              <a:xfrm>
                <a:off x="8222280" y="600283"/>
                <a:ext cx="179093" cy="1316756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15087" extrusionOk="0">
                    <a:moveTo>
                      <a:pt x="2052" y="13741"/>
                    </a:moveTo>
                    <a:lnTo>
                      <a:pt x="2052" y="1347"/>
                    </a:lnTo>
                    <a:cubicBezTo>
                      <a:pt x="1438" y="799"/>
                      <a:pt x="747" y="346"/>
                      <a:pt x="0" y="0"/>
                    </a:cubicBezTo>
                    <a:lnTo>
                      <a:pt x="0" y="15087"/>
                    </a:lnTo>
                    <a:cubicBezTo>
                      <a:pt x="747" y="14742"/>
                      <a:pt x="1438" y="14288"/>
                      <a:pt x="2052" y="1374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>
                      <a:alpha val="28130"/>
                    </a:schemeClr>
                  </a:gs>
                  <a:gs pos="50000">
                    <a:schemeClr val="lt1">
                      <a:alpha val="28130"/>
                    </a:schemeClr>
                  </a:gs>
                  <a:gs pos="100000">
                    <a:schemeClr val="dk2">
                      <a:alpha val="28130"/>
                    </a:scheme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58"/>
              <p:cNvSpPr/>
              <p:nvPr/>
            </p:nvSpPr>
            <p:spPr>
              <a:xfrm>
                <a:off x="7960276" y="535000"/>
                <a:ext cx="179093" cy="1447323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16583" extrusionOk="0">
                    <a:moveTo>
                      <a:pt x="2052" y="16205"/>
                    </a:moveTo>
                    <a:lnTo>
                      <a:pt x="2052" y="378"/>
                    </a:lnTo>
                    <a:cubicBezTo>
                      <a:pt x="1387" y="166"/>
                      <a:pt x="697" y="40"/>
                      <a:pt x="0" y="0"/>
                    </a:cubicBezTo>
                    <a:lnTo>
                      <a:pt x="0" y="16583"/>
                    </a:lnTo>
                    <a:cubicBezTo>
                      <a:pt x="697" y="16544"/>
                      <a:pt x="1387" y="16417"/>
                      <a:pt x="2052" y="1620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>
                      <a:alpha val="28130"/>
                    </a:schemeClr>
                  </a:gs>
                  <a:gs pos="50000">
                    <a:schemeClr val="lt1">
                      <a:alpha val="28130"/>
                    </a:schemeClr>
                  </a:gs>
                  <a:gs pos="100000">
                    <a:schemeClr val="dk2">
                      <a:alpha val="28130"/>
                    </a:scheme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58"/>
              <p:cNvSpPr/>
              <p:nvPr/>
            </p:nvSpPr>
            <p:spPr>
              <a:xfrm>
                <a:off x="8484197" y="805295"/>
                <a:ext cx="159805" cy="906726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0389" extrusionOk="0">
                    <a:moveTo>
                      <a:pt x="1828" y="5195"/>
                    </a:moveTo>
                    <a:cubicBezTo>
                      <a:pt x="1830" y="3305"/>
                      <a:pt x="1185" y="1472"/>
                      <a:pt x="1" y="1"/>
                    </a:cubicBezTo>
                    <a:lnTo>
                      <a:pt x="1" y="10388"/>
                    </a:lnTo>
                    <a:cubicBezTo>
                      <a:pt x="1186" y="8917"/>
                      <a:pt x="1830" y="7084"/>
                      <a:pt x="1828" y="51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>
                      <a:alpha val="28130"/>
                    </a:schemeClr>
                  </a:gs>
                  <a:gs pos="50000">
                    <a:schemeClr val="lt1">
                      <a:alpha val="28130"/>
                    </a:schemeClr>
                  </a:gs>
                  <a:gs pos="100000">
                    <a:schemeClr val="dk2">
                      <a:alpha val="28130"/>
                    </a:scheme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58"/>
              <p:cNvSpPr/>
              <p:nvPr/>
            </p:nvSpPr>
            <p:spPr>
              <a:xfrm>
                <a:off x="7193640" y="805295"/>
                <a:ext cx="159631" cy="906726"/>
              </a:xfrm>
              <a:custGeom>
                <a:avLst/>
                <a:gdLst/>
                <a:ahLst/>
                <a:cxnLst/>
                <a:rect l="l" t="t" r="r" b="b"/>
                <a:pathLst>
                  <a:path w="1829" h="10389" extrusionOk="0">
                    <a:moveTo>
                      <a:pt x="3" y="5195"/>
                    </a:moveTo>
                    <a:cubicBezTo>
                      <a:pt x="1" y="7084"/>
                      <a:pt x="645" y="8917"/>
                      <a:pt x="1829" y="10388"/>
                    </a:cubicBezTo>
                    <a:lnTo>
                      <a:pt x="1829" y="1"/>
                    </a:lnTo>
                    <a:cubicBezTo>
                      <a:pt x="645" y="1472"/>
                      <a:pt x="1" y="3305"/>
                      <a:pt x="3" y="51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>
                      <a:alpha val="28130"/>
                    </a:schemeClr>
                  </a:gs>
                  <a:gs pos="50000">
                    <a:schemeClr val="lt1">
                      <a:alpha val="28130"/>
                    </a:schemeClr>
                  </a:gs>
                  <a:gs pos="100000">
                    <a:schemeClr val="dk2">
                      <a:alpha val="28130"/>
                    </a:scheme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58"/>
              <p:cNvSpPr/>
              <p:nvPr/>
            </p:nvSpPr>
            <p:spPr>
              <a:xfrm>
                <a:off x="7698272" y="535000"/>
                <a:ext cx="179093" cy="1447410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16584" extrusionOk="0">
                    <a:moveTo>
                      <a:pt x="2052" y="16584"/>
                    </a:moveTo>
                    <a:lnTo>
                      <a:pt x="2052" y="0"/>
                    </a:lnTo>
                    <a:cubicBezTo>
                      <a:pt x="1355" y="40"/>
                      <a:pt x="665" y="166"/>
                      <a:pt x="0" y="379"/>
                    </a:cubicBezTo>
                    <a:lnTo>
                      <a:pt x="0" y="16205"/>
                    </a:lnTo>
                    <a:cubicBezTo>
                      <a:pt x="665" y="16418"/>
                      <a:pt x="1355" y="16545"/>
                      <a:pt x="2052" y="165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>
                      <a:alpha val="28130"/>
                    </a:schemeClr>
                  </a:gs>
                  <a:gs pos="50000">
                    <a:schemeClr val="lt1">
                      <a:alpha val="28130"/>
                    </a:schemeClr>
                  </a:gs>
                  <a:gs pos="100000">
                    <a:schemeClr val="dk2">
                      <a:alpha val="28130"/>
                    </a:scheme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58"/>
              <p:cNvSpPr/>
              <p:nvPr/>
            </p:nvSpPr>
            <p:spPr>
              <a:xfrm>
                <a:off x="7436268" y="600283"/>
                <a:ext cx="179093" cy="1316756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15087" extrusionOk="0">
                    <a:moveTo>
                      <a:pt x="0" y="13741"/>
                    </a:moveTo>
                    <a:cubicBezTo>
                      <a:pt x="614" y="14288"/>
                      <a:pt x="1305" y="14742"/>
                      <a:pt x="2052" y="15087"/>
                    </a:cubicBezTo>
                    <a:lnTo>
                      <a:pt x="2052" y="0"/>
                    </a:lnTo>
                    <a:cubicBezTo>
                      <a:pt x="1305" y="346"/>
                      <a:pt x="614" y="799"/>
                      <a:pt x="0" y="13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1">
                      <a:alpha val="28130"/>
                    </a:schemeClr>
                  </a:gs>
                  <a:gs pos="50000">
                    <a:schemeClr val="lt1">
                      <a:alpha val="28130"/>
                    </a:schemeClr>
                  </a:gs>
                  <a:gs pos="100000">
                    <a:schemeClr val="dk2">
                      <a:alpha val="28130"/>
                    </a:scheme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445" name="Google Shape;445;p58"/>
            <p:cNvGrpSpPr/>
            <p:nvPr/>
          </p:nvGrpSpPr>
          <p:grpSpPr>
            <a:xfrm flipH="1">
              <a:off x="8495469" y="734046"/>
              <a:ext cx="2963988" cy="3173561"/>
              <a:chOff x="279450" y="571167"/>
              <a:chExt cx="1533626" cy="1642063"/>
            </a:xfrm>
          </p:grpSpPr>
          <p:sp>
            <p:nvSpPr>
              <p:cNvPr id="446" name="Google Shape;446;p58"/>
              <p:cNvSpPr/>
              <p:nvPr/>
            </p:nvSpPr>
            <p:spPr>
              <a:xfrm>
                <a:off x="328046" y="591443"/>
                <a:ext cx="1470248" cy="1255737"/>
              </a:xfrm>
              <a:custGeom>
                <a:avLst/>
                <a:gdLst/>
                <a:ahLst/>
                <a:cxnLst/>
                <a:rect l="l" t="t" r="r" b="b"/>
                <a:pathLst>
                  <a:path w="38574" h="32946" extrusionOk="0">
                    <a:moveTo>
                      <a:pt x="547" y="31774"/>
                    </a:moveTo>
                    <a:cubicBezTo>
                      <a:pt x="2603" y="32632"/>
                      <a:pt x="4864" y="32946"/>
                      <a:pt x="7070" y="32574"/>
                    </a:cubicBezTo>
                    <a:cubicBezTo>
                      <a:pt x="9317" y="32195"/>
                      <a:pt x="11298" y="31096"/>
                      <a:pt x="13328" y="30122"/>
                    </a:cubicBezTo>
                    <a:cubicBezTo>
                      <a:pt x="15399" y="29128"/>
                      <a:pt x="17589" y="28397"/>
                      <a:pt x="19866" y="28065"/>
                    </a:cubicBezTo>
                    <a:cubicBezTo>
                      <a:pt x="22349" y="27703"/>
                      <a:pt x="24838" y="27849"/>
                      <a:pt x="27317" y="28184"/>
                    </a:cubicBezTo>
                    <a:cubicBezTo>
                      <a:pt x="29584" y="28491"/>
                      <a:pt x="32081" y="29201"/>
                      <a:pt x="34326" y="28412"/>
                    </a:cubicBezTo>
                    <a:cubicBezTo>
                      <a:pt x="35850" y="27875"/>
                      <a:pt x="37009" y="26591"/>
                      <a:pt x="37270" y="24982"/>
                    </a:cubicBezTo>
                    <a:cubicBezTo>
                      <a:pt x="37535" y="23347"/>
                      <a:pt x="36855" y="21789"/>
                      <a:pt x="36075" y="20392"/>
                    </a:cubicBezTo>
                    <a:cubicBezTo>
                      <a:pt x="35272" y="18955"/>
                      <a:pt x="34226" y="17655"/>
                      <a:pt x="33050" y="16506"/>
                    </a:cubicBezTo>
                    <a:cubicBezTo>
                      <a:pt x="30600" y="14113"/>
                      <a:pt x="27483" y="12314"/>
                      <a:pt x="24141" y="11530"/>
                    </a:cubicBezTo>
                    <a:cubicBezTo>
                      <a:pt x="21049" y="10804"/>
                      <a:pt x="17115" y="10926"/>
                      <a:pt x="14486" y="12942"/>
                    </a:cubicBezTo>
                    <a:cubicBezTo>
                      <a:pt x="13185" y="13939"/>
                      <a:pt x="12467" y="15527"/>
                      <a:pt x="12809" y="17160"/>
                    </a:cubicBezTo>
                    <a:cubicBezTo>
                      <a:pt x="13084" y="18470"/>
                      <a:pt x="14016" y="19483"/>
                      <a:pt x="15098" y="20211"/>
                    </a:cubicBezTo>
                    <a:cubicBezTo>
                      <a:pt x="17696" y="21961"/>
                      <a:pt x="21091" y="22431"/>
                      <a:pt x="24137" y="21952"/>
                    </a:cubicBezTo>
                    <a:cubicBezTo>
                      <a:pt x="27944" y="21354"/>
                      <a:pt x="31452" y="19344"/>
                      <a:pt x="34027" y="16495"/>
                    </a:cubicBezTo>
                    <a:cubicBezTo>
                      <a:pt x="37100" y="13096"/>
                      <a:pt x="38574" y="8661"/>
                      <a:pt x="38471" y="4108"/>
                    </a:cubicBezTo>
                    <a:cubicBezTo>
                      <a:pt x="38445" y="2923"/>
                      <a:pt x="38310" y="1744"/>
                      <a:pt x="38108" y="578"/>
                    </a:cubicBezTo>
                    <a:cubicBezTo>
                      <a:pt x="38007" y="0"/>
                      <a:pt x="37090" y="63"/>
                      <a:pt x="37191" y="648"/>
                    </a:cubicBezTo>
                    <a:cubicBezTo>
                      <a:pt x="37913" y="4798"/>
                      <a:pt x="37586" y="9103"/>
                      <a:pt x="35520" y="12843"/>
                    </a:cubicBezTo>
                    <a:cubicBezTo>
                      <a:pt x="33688" y="16161"/>
                      <a:pt x="30651" y="18832"/>
                      <a:pt x="27115" y="20203"/>
                    </a:cubicBezTo>
                    <a:cubicBezTo>
                      <a:pt x="24205" y="21332"/>
                      <a:pt x="20945" y="21577"/>
                      <a:pt x="17965" y="20579"/>
                    </a:cubicBezTo>
                    <a:cubicBezTo>
                      <a:pt x="15674" y="19813"/>
                      <a:pt x="12552" y="17775"/>
                      <a:pt x="13962" y="14928"/>
                    </a:cubicBezTo>
                    <a:cubicBezTo>
                      <a:pt x="14721" y="13393"/>
                      <a:pt x="16640" y="12692"/>
                      <a:pt x="18208" y="12331"/>
                    </a:cubicBezTo>
                    <a:cubicBezTo>
                      <a:pt x="19682" y="11990"/>
                      <a:pt x="21229" y="11971"/>
                      <a:pt x="22721" y="12193"/>
                    </a:cubicBezTo>
                    <a:cubicBezTo>
                      <a:pt x="25792" y="12648"/>
                      <a:pt x="28701" y="14061"/>
                      <a:pt x="31103" y="16006"/>
                    </a:cubicBezTo>
                    <a:cubicBezTo>
                      <a:pt x="33313" y="17795"/>
                      <a:pt x="35647" y="20395"/>
                      <a:pt x="36304" y="23251"/>
                    </a:cubicBezTo>
                    <a:cubicBezTo>
                      <a:pt x="36688" y="24923"/>
                      <a:pt x="36001" y="26635"/>
                      <a:pt x="34417" y="27385"/>
                    </a:cubicBezTo>
                    <a:cubicBezTo>
                      <a:pt x="32422" y="28329"/>
                      <a:pt x="30005" y="27637"/>
                      <a:pt x="27940" y="27344"/>
                    </a:cubicBezTo>
                    <a:cubicBezTo>
                      <a:pt x="23276" y="26683"/>
                      <a:pt x="18714" y="26829"/>
                      <a:pt x="14316" y="28669"/>
                    </a:cubicBezTo>
                    <a:cubicBezTo>
                      <a:pt x="12250" y="29533"/>
                      <a:pt x="10329" y="30751"/>
                      <a:pt x="8168" y="31385"/>
                    </a:cubicBezTo>
                    <a:cubicBezTo>
                      <a:pt x="5790" y="32082"/>
                      <a:pt x="3236" y="31901"/>
                      <a:pt x="957" y="30950"/>
                    </a:cubicBezTo>
                    <a:cubicBezTo>
                      <a:pt x="412" y="30723"/>
                      <a:pt x="0" y="31546"/>
                      <a:pt x="547" y="317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58"/>
              <p:cNvSpPr/>
              <p:nvPr/>
            </p:nvSpPr>
            <p:spPr>
              <a:xfrm>
                <a:off x="1161610" y="949375"/>
                <a:ext cx="508950" cy="987369"/>
              </a:xfrm>
              <a:custGeom>
                <a:avLst/>
                <a:gdLst/>
                <a:ahLst/>
                <a:cxnLst/>
                <a:rect l="l" t="t" r="r" b="b"/>
                <a:pathLst>
                  <a:path w="13353" h="25905" extrusionOk="0">
                    <a:moveTo>
                      <a:pt x="3512" y="0"/>
                    </a:moveTo>
                    <a:lnTo>
                      <a:pt x="1" y="14288"/>
                    </a:lnTo>
                    <a:lnTo>
                      <a:pt x="13352" y="25905"/>
                    </a:lnTo>
                    <a:lnTo>
                      <a:pt x="13352" y="25905"/>
                    </a:lnTo>
                    <a:lnTo>
                      <a:pt x="3512" y="0"/>
                    </a:lnTo>
                    <a:close/>
                  </a:path>
                </a:pathLst>
              </a:custGeom>
              <a:solidFill>
                <a:srgbClr val="30186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58"/>
              <p:cNvSpPr/>
              <p:nvPr/>
            </p:nvSpPr>
            <p:spPr>
              <a:xfrm>
                <a:off x="474253" y="949375"/>
                <a:ext cx="821264" cy="544625"/>
              </a:xfrm>
              <a:custGeom>
                <a:avLst/>
                <a:gdLst/>
                <a:ahLst/>
                <a:cxnLst/>
                <a:rect l="l" t="t" r="r" b="b"/>
                <a:pathLst>
                  <a:path w="21547" h="14289" extrusionOk="0">
                    <a:moveTo>
                      <a:pt x="21546" y="0"/>
                    </a:moveTo>
                    <a:lnTo>
                      <a:pt x="18035" y="14288"/>
                    </a:lnTo>
                    <a:lnTo>
                      <a:pt x="0" y="1302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58"/>
              <p:cNvSpPr/>
              <p:nvPr/>
            </p:nvSpPr>
            <p:spPr>
              <a:xfrm>
                <a:off x="474253" y="1445889"/>
                <a:ext cx="1196316" cy="767331"/>
              </a:xfrm>
              <a:custGeom>
                <a:avLst/>
                <a:gdLst/>
                <a:ahLst/>
                <a:cxnLst/>
                <a:rect l="l" t="t" r="r" b="b"/>
                <a:pathLst>
                  <a:path w="31387" h="20132" extrusionOk="0">
                    <a:moveTo>
                      <a:pt x="0" y="0"/>
                    </a:moveTo>
                    <a:lnTo>
                      <a:pt x="18035" y="1261"/>
                    </a:lnTo>
                    <a:lnTo>
                      <a:pt x="31386" y="12878"/>
                    </a:lnTo>
                    <a:lnTo>
                      <a:pt x="12993" y="2013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58"/>
              <p:cNvSpPr/>
              <p:nvPr/>
            </p:nvSpPr>
            <p:spPr>
              <a:xfrm>
                <a:off x="969437" y="1493952"/>
                <a:ext cx="701125" cy="719268"/>
              </a:xfrm>
              <a:custGeom>
                <a:avLst/>
                <a:gdLst/>
                <a:ahLst/>
                <a:cxnLst/>
                <a:rect l="l" t="t" r="r" b="b"/>
                <a:pathLst>
                  <a:path w="18395" h="18871" extrusionOk="0">
                    <a:moveTo>
                      <a:pt x="5043" y="0"/>
                    </a:moveTo>
                    <a:lnTo>
                      <a:pt x="1" y="18871"/>
                    </a:lnTo>
                    <a:lnTo>
                      <a:pt x="18394" y="11617"/>
                    </a:lnTo>
                    <a:lnTo>
                      <a:pt x="5043" y="0"/>
                    </a:lnTo>
                    <a:close/>
                  </a:path>
                </a:pathLst>
              </a:custGeom>
              <a:solidFill>
                <a:srgbClr val="24125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58"/>
              <p:cNvSpPr/>
              <p:nvPr/>
            </p:nvSpPr>
            <p:spPr>
              <a:xfrm>
                <a:off x="969437" y="949375"/>
                <a:ext cx="701125" cy="1263855"/>
              </a:xfrm>
              <a:custGeom>
                <a:avLst/>
                <a:gdLst/>
                <a:ahLst/>
                <a:cxnLst/>
                <a:rect l="l" t="t" r="r" b="b"/>
                <a:pathLst>
                  <a:path w="18395" h="33159" extrusionOk="0">
                    <a:moveTo>
                      <a:pt x="8554" y="0"/>
                    </a:moveTo>
                    <a:lnTo>
                      <a:pt x="5043" y="14288"/>
                    </a:lnTo>
                    <a:lnTo>
                      <a:pt x="1" y="33159"/>
                    </a:lnTo>
                    <a:lnTo>
                      <a:pt x="18394" y="259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9999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58"/>
              <p:cNvSpPr/>
              <p:nvPr/>
            </p:nvSpPr>
            <p:spPr>
              <a:xfrm>
                <a:off x="279450" y="1498868"/>
                <a:ext cx="1471963" cy="348981"/>
              </a:xfrm>
              <a:custGeom>
                <a:avLst/>
                <a:gdLst/>
                <a:ahLst/>
                <a:cxnLst/>
                <a:rect l="l" t="t" r="r" b="b"/>
                <a:pathLst>
                  <a:path w="38619" h="9156" extrusionOk="0">
                    <a:moveTo>
                      <a:pt x="37672" y="613"/>
                    </a:moveTo>
                    <a:cubicBezTo>
                      <a:pt x="37589" y="1865"/>
                      <a:pt x="36905" y="3003"/>
                      <a:pt x="35692" y="3576"/>
                    </a:cubicBezTo>
                    <a:cubicBezTo>
                      <a:pt x="33696" y="4521"/>
                      <a:pt x="31280" y="3828"/>
                      <a:pt x="29215" y="3536"/>
                    </a:cubicBezTo>
                    <a:cubicBezTo>
                      <a:pt x="24550" y="2875"/>
                      <a:pt x="19987" y="3020"/>
                      <a:pt x="15591" y="4860"/>
                    </a:cubicBezTo>
                    <a:cubicBezTo>
                      <a:pt x="13525" y="5724"/>
                      <a:pt x="11604" y="6943"/>
                      <a:pt x="9442" y="7577"/>
                    </a:cubicBezTo>
                    <a:cubicBezTo>
                      <a:pt x="7065" y="8273"/>
                      <a:pt x="4534" y="7474"/>
                      <a:pt x="2336" y="6344"/>
                    </a:cubicBezTo>
                    <a:cubicBezTo>
                      <a:pt x="996" y="5654"/>
                      <a:pt x="1" y="7761"/>
                      <a:pt x="1609" y="8297"/>
                    </a:cubicBezTo>
                    <a:cubicBezTo>
                      <a:pt x="3665" y="9155"/>
                      <a:pt x="6139" y="9137"/>
                      <a:pt x="8345" y="8765"/>
                    </a:cubicBezTo>
                    <a:cubicBezTo>
                      <a:pt x="10592" y="8387"/>
                      <a:pt x="12573" y="7288"/>
                      <a:pt x="14603" y="6314"/>
                    </a:cubicBezTo>
                    <a:cubicBezTo>
                      <a:pt x="16674" y="5320"/>
                      <a:pt x="18864" y="4589"/>
                      <a:pt x="21141" y="4256"/>
                    </a:cubicBezTo>
                    <a:cubicBezTo>
                      <a:pt x="23624" y="3894"/>
                      <a:pt x="26113" y="4041"/>
                      <a:pt x="28592" y="4376"/>
                    </a:cubicBezTo>
                    <a:cubicBezTo>
                      <a:pt x="30859" y="4683"/>
                      <a:pt x="33356" y="5393"/>
                      <a:pt x="35601" y="4602"/>
                    </a:cubicBezTo>
                    <a:cubicBezTo>
                      <a:pt x="37125" y="4067"/>
                      <a:pt x="38284" y="2783"/>
                      <a:pt x="38545" y="1172"/>
                    </a:cubicBezTo>
                    <a:cubicBezTo>
                      <a:pt x="38606" y="785"/>
                      <a:pt x="38619" y="391"/>
                      <a:pt x="38582" y="0"/>
                    </a:cubicBezTo>
                    <a:close/>
                  </a:path>
                </a:pathLst>
              </a:custGeom>
              <a:solidFill>
                <a:srgbClr val="EECBA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58"/>
              <p:cNvSpPr/>
              <p:nvPr/>
            </p:nvSpPr>
            <p:spPr>
              <a:xfrm>
                <a:off x="809927" y="571167"/>
                <a:ext cx="1003149" cy="895512"/>
              </a:xfrm>
              <a:custGeom>
                <a:avLst/>
                <a:gdLst/>
                <a:ahLst/>
                <a:cxnLst/>
                <a:rect l="l" t="t" r="r" b="b"/>
                <a:pathLst>
                  <a:path w="26319" h="23495" extrusionOk="0">
                    <a:moveTo>
                      <a:pt x="2633" y="12973"/>
                    </a:moveTo>
                    <a:cubicBezTo>
                      <a:pt x="1275" y="13711"/>
                      <a:pt x="239" y="14919"/>
                      <a:pt x="99" y="16501"/>
                    </a:cubicBezTo>
                    <a:cubicBezTo>
                      <a:pt x="0" y="17617"/>
                      <a:pt x="368" y="18683"/>
                      <a:pt x="1086" y="19539"/>
                    </a:cubicBezTo>
                    <a:cubicBezTo>
                      <a:pt x="2571" y="21309"/>
                      <a:pt x="5071" y="22200"/>
                      <a:pt x="7297" y="22526"/>
                    </a:cubicBezTo>
                    <a:cubicBezTo>
                      <a:pt x="13911" y="23494"/>
                      <a:pt x="20546" y="19487"/>
                      <a:pt x="23701" y="13783"/>
                    </a:cubicBezTo>
                    <a:cubicBezTo>
                      <a:pt x="24939" y="11545"/>
                      <a:pt x="25602" y="9030"/>
                      <a:pt x="25772" y="6485"/>
                    </a:cubicBezTo>
                    <a:cubicBezTo>
                      <a:pt x="25856" y="5225"/>
                      <a:pt x="26319" y="167"/>
                      <a:pt x="24374" y="79"/>
                    </a:cubicBezTo>
                    <a:cubicBezTo>
                      <a:pt x="22633" y="0"/>
                      <a:pt x="23354" y="2391"/>
                      <a:pt x="23550" y="3310"/>
                    </a:cubicBezTo>
                    <a:cubicBezTo>
                      <a:pt x="24147" y="6093"/>
                      <a:pt x="24714" y="9141"/>
                      <a:pt x="23608" y="11875"/>
                    </a:cubicBezTo>
                    <a:cubicBezTo>
                      <a:pt x="22452" y="14733"/>
                      <a:pt x="20301" y="17237"/>
                      <a:pt x="17776" y="18977"/>
                    </a:cubicBezTo>
                    <a:cubicBezTo>
                      <a:pt x="13629" y="21835"/>
                      <a:pt x="7784" y="22872"/>
                      <a:pt x="3284" y="20188"/>
                    </a:cubicBezTo>
                    <a:cubicBezTo>
                      <a:pt x="2329" y="19618"/>
                      <a:pt x="1410" y="18791"/>
                      <a:pt x="1105" y="17685"/>
                    </a:cubicBezTo>
                    <a:cubicBezTo>
                      <a:pt x="634" y="15982"/>
                      <a:pt x="1700" y="14522"/>
                      <a:pt x="3147" y="13736"/>
                    </a:cubicBezTo>
                    <a:cubicBezTo>
                      <a:pt x="3667" y="13453"/>
                      <a:pt x="3149" y="12694"/>
                      <a:pt x="2633" y="12973"/>
                    </a:cubicBezTo>
                    <a:close/>
                  </a:path>
                </a:pathLst>
              </a:custGeom>
              <a:solidFill>
                <a:srgbClr val="EECBA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D5DB63-4301-C694-F7FF-90835DD06299}"/>
                </a:ext>
              </a:extLst>
            </p:cNvPr>
            <p:cNvGrpSpPr/>
            <p:nvPr/>
          </p:nvGrpSpPr>
          <p:grpSpPr>
            <a:xfrm>
              <a:off x="7877991" y="1974951"/>
              <a:ext cx="3162044" cy="2424037"/>
              <a:chOff x="7877991" y="1974951"/>
              <a:chExt cx="3162044" cy="2424037"/>
            </a:xfrm>
          </p:grpSpPr>
          <p:grpSp>
            <p:nvGrpSpPr>
              <p:cNvPr id="454" name="Google Shape;454;p58"/>
              <p:cNvGrpSpPr/>
              <p:nvPr/>
            </p:nvGrpSpPr>
            <p:grpSpPr>
              <a:xfrm>
                <a:off x="8965709" y="4006049"/>
                <a:ext cx="414132" cy="392939"/>
                <a:chOff x="6724281" y="3004537"/>
                <a:chExt cx="310599" cy="294704"/>
              </a:xfrm>
            </p:grpSpPr>
            <p:sp>
              <p:nvSpPr>
                <p:cNvPr id="455" name="Google Shape;455;p58"/>
                <p:cNvSpPr/>
                <p:nvPr/>
              </p:nvSpPr>
              <p:spPr>
                <a:xfrm>
                  <a:off x="6771315" y="3004537"/>
                  <a:ext cx="263565" cy="242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5" h="6352" extrusionOk="0">
                      <a:moveTo>
                        <a:pt x="0" y="838"/>
                      </a:moveTo>
                      <a:lnTo>
                        <a:pt x="749" y="1"/>
                      </a:lnTo>
                      <a:lnTo>
                        <a:pt x="6914" y="5515"/>
                      </a:lnTo>
                      <a:lnTo>
                        <a:pt x="6165" y="635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p58"/>
                <p:cNvSpPr/>
                <p:nvPr/>
              </p:nvSpPr>
              <p:spPr>
                <a:xfrm>
                  <a:off x="6724281" y="3057058"/>
                  <a:ext cx="263603" cy="24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6" h="6354" extrusionOk="0">
                      <a:moveTo>
                        <a:pt x="1" y="839"/>
                      </a:moveTo>
                      <a:lnTo>
                        <a:pt x="750" y="1"/>
                      </a:lnTo>
                      <a:lnTo>
                        <a:pt x="6916" y="5516"/>
                      </a:lnTo>
                      <a:lnTo>
                        <a:pt x="6167" y="635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57" name="Google Shape;457;p58"/>
              <p:cNvGrpSpPr/>
              <p:nvPr/>
            </p:nvGrpSpPr>
            <p:grpSpPr>
              <a:xfrm>
                <a:off x="10674183" y="3373195"/>
                <a:ext cx="365852" cy="383843"/>
                <a:chOff x="8005637" y="2529896"/>
                <a:chExt cx="274389" cy="287882"/>
              </a:xfrm>
            </p:grpSpPr>
            <p:sp>
              <p:nvSpPr>
                <p:cNvPr id="458" name="Google Shape;458;p58"/>
                <p:cNvSpPr/>
                <p:nvPr/>
              </p:nvSpPr>
              <p:spPr>
                <a:xfrm>
                  <a:off x="8005637" y="2529896"/>
                  <a:ext cx="221829" cy="240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0" h="6320" extrusionOk="0">
                      <a:moveTo>
                        <a:pt x="0" y="5570"/>
                      </a:moveTo>
                      <a:lnTo>
                        <a:pt x="4982" y="0"/>
                      </a:lnTo>
                      <a:lnTo>
                        <a:pt x="5820" y="749"/>
                      </a:lnTo>
                      <a:lnTo>
                        <a:pt x="838" y="6319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59;p58"/>
                <p:cNvSpPr/>
                <p:nvPr/>
              </p:nvSpPr>
              <p:spPr>
                <a:xfrm>
                  <a:off x="8058159" y="2576891"/>
                  <a:ext cx="221867" cy="240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1" h="6320" extrusionOk="0">
                      <a:moveTo>
                        <a:pt x="1" y="5571"/>
                      </a:moveTo>
                      <a:lnTo>
                        <a:pt x="4984" y="1"/>
                      </a:lnTo>
                      <a:lnTo>
                        <a:pt x="5820" y="750"/>
                      </a:lnTo>
                      <a:lnTo>
                        <a:pt x="838" y="63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60" name="Google Shape;460;p58"/>
              <p:cNvSpPr/>
              <p:nvPr/>
            </p:nvSpPr>
            <p:spPr>
              <a:xfrm>
                <a:off x="7877991" y="1974951"/>
                <a:ext cx="290691" cy="290691"/>
              </a:xfrm>
              <a:custGeom>
                <a:avLst/>
                <a:gdLst/>
                <a:ahLst/>
                <a:cxnLst/>
                <a:rect l="l" t="t" r="r" b="b"/>
                <a:pathLst>
                  <a:path w="5720" h="5720" extrusionOk="0">
                    <a:moveTo>
                      <a:pt x="5720" y="2860"/>
                    </a:moveTo>
                    <a:cubicBezTo>
                      <a:pt x="5720" y="4440"/>
                      <a:pt x="4439" y="5719"/>
                      <a:pt x="2860" y="5719"/>
                    </a:cubicBezTo>
                    <a:cubicBezTo>
                      <a:pt x="1281" y="5719"/>
                      <a:pt x="0" y="4440"/>
                      <a:pt x="0" y="2860"/>
                    </a:cubicBezTo>
                    <a:cubicBezTo>
                      <a:pt x="0" y="1281"/>
                      <a:pt x="1281" y="1"/>
                      <a:pt x="2860" y="1"/>
                    </a:cubicBezTo>
                    <a:cubicBezTo>
                      <a:pt x="4439" y="1"/>
                      <a:pt x="5720" y="1281"/>
                      <a:pt x="5720" y="286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58"/>
              <p:cNvSpPr/>
              <p:nvPr/>
            </p:nvSpPr>
            <p:spPr>
              <a:xfrm>
                <a:off x="8168651" y="2477414"/>
                <a:ext cx="104588" cy="104588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058" extrusionOk="0">
                    <a:moveTo>
                      <a:pt x="1242" y="118"/>
                    </a:moveTo>
                    <a:cubicBezTo>
                      <a:pt x="1744" y="236"/>
                      <a:pt x="2057" y="739"/>
                      <a:pt x="1939" y="1242"/>
                    </a:cubicBezTo>
                    <a:cubicBezTo>
                      <a:pt x="1821" y="1746"/>
                      <a:pt x="1319" y="2058"/>
                      <a:pt x="815" y="1940"/>
                    </a:cubicBezTo>
                    <a:cubicBezTo>
                      <a:pt x="312" y="1822"/>
                      <a:pt x="0" y="1319"/>
                      <a:pt x="117" y="816"/>
                    </a:cubicBezTo>
                    <a:cubicBezTo>
                      <a:pt x="235" y="312"/>
                      <a:pt x="739" y="1"/>
                      <a:pt x="1242" y="11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446A672-5383-EAE4-C1EC-532336CCBEA4}"/>
              </a:ext>
            </a:extLst>
          </p:cNvPr>
          <p:cNvGrpSpPr/>
          <p:nvPr/>
        </p:nvGrpSpPr>
        <p:grpSpPr>
          <a:xfrm>
            <a:off x="10283057" y="5414517"/>
            <a:ext cx="893773" cy="674939"/>
            <a:chOff x="10283057" y="5414517"/>
            <a:chExt cx="893773" cy="674939"/>
          </a:xfrm>
        </p:grpSpPr>
        <p:sp>
          <p:nvSpPr>
            <p:cNvPr id="470" name="Google Shape;470;p58"/>
            <p:cNvSpPr/>
            <p:nvPr/>
          </p:nvSpPr>
          <p:spPr>
            <a:xfrm>
              <a:off x="10283057" y="5414517"/>
              <a:ext cx="290691" cy="290691"/>
            </a:xfrm>
            <a:custGeom>
              <a:avLst/>
              <a:gdLst/>
              <a:ahLst/>
              <a:cxnLst/>
              <a:rect l="l" t="t" r="r" b="b"/>
              <a:pathLst>
                <a:path w="5720" h="5720" extrusionOk="0">
                  <a:moveTo>
                    <a:pt x="5720" y="2860"/>
                  </a:moveTo>
                  <a:cubicBezTo>
                    <a:pt x="5720" y="4440"/>
                    <a:pt x="4439" y="5719"/>
                    <a:pt x="2860" y="5719"/>
                  </a:cubicBezTo>
                  <a:cubicBezTo>
                    <a:pt x="1281" y="5719"/>
                    <a:pt x="0" y="4440"/>
                    <a:pt x="0" y="2860"/>
                  </a:cubicBezTo>
                  <a:cubicBezTo>
                    <a:pt x="0" y="1281"/>
                    <a:pt x="1281" y="1"/>
                    <a:pt x="2860" y="1"/>
                  </a:cubicBezTo>
                  <a:cubicBezTo>
                    <a:pt x="4439" y="1"/>
                    <a:pt x="5720" y="1281"/>
                    <a:pt x="5720" y="286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71" name="Google Shape;471;p58"/>
            <p:cNvSpPr/>
            <p:nvPr/>
          </p:nvSpPr>
          <p:spPr>
            <a:xfrm>
              <a:off x="10674171" y="5586797"/>
              <a:ext cx="502659" cy="502659"/>
            </a:xfrm>
            <a:custGeom>
              <a:avLst/>
              <a:gdLst/>
              <a:ahLst/>
              <a:cxnLst/>
              <a:rect l="l" t="t" r="r" b="b"/>
              <a:pathLst>
                <a:path w="5671" h="5671" extrusionOk="0">
                  <a:moveTo>
                    <a:pt x="2836" y="0"/>
                  </a:moveTo>
                  <a:cubicBezTo>
                    <a:pt x="1270" y="0"/>
                    <a:pt x="1" y="1269"/>
                    <a:pt x="1" y="2835"/>
                  </a:cubicBezTo>
                  <a:cubicBezTo>
                    <a:pt x="1" y="4401"/>
                    <a:pt x="1270" y="5670"/>
                    <a:pt x="2836" y="5670"/>
                  </a:cubicBezTo>
                  <a:cubicBezTo>
                    <a:pt x="4402" y="5670"/>
                    <a:pt x="5671" y="4401"/>
                    <a:pt x="5671" y="2835"/>
                  </a:cubicBezTo>
                  <a:cubicBezTo>
                    <a:pt x="5671" y="1269"/>
                    <a:pt x="4402" y="0"/>
                    <a:pt x="2836" y="0"/>
                  </a:cubicBezTo>
                  <a:close/>
                  <a:moveTo>
                    <a:pt x="2836" y="3409"/>
                  </a:moveTo>
                  <a:cubicBezTo>
                    <a:pt x="2603" y="3409"/>
                    <a:pt x="2395" y="3269"/>
                    <a:pt x="2306" y="3055"/>
                  </a:cubicBezTo>
                  <a:cubicBezTo>
                    <a:pt x="2217" y="2841"/>
                    <a:pt x="2266" y="2595"/>
                    <a:pt x="2431" y="2430"/>
                  </a:cubicBezTo>
                  <a:cubicBezTo>
                    <a:pt x="2594" y="2267"/>
                    <a:pt x="2840" y="2217"/>
                    <a:pt x="3055" y="2306"/>
                  </a:cubicBezTo>
                  <a:cubicBezTo>
                    <a:pt x="3269" y="2395"/>
                    <a:pt x="3409" y="2604"/>
                    <a:pt x="3409" y="2835"/>
                  </a:cubicBezTo>
                  <a:cubicBezTo>
                    <a:pt x="3409" y="3152"/>
                    <a:pt x="3152" y="3408"/>
                    <a:pt x="2836" y="340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EC58FD9-257F-42B1-624C-F159F796739B}"/>
              </a:ext>
            </a:extLst>
          </p:cNvPr>
          <p:cNvGrpSpPr/>
          <p:nvPr/>
        </p:nvGrpSpPr>
        <p:grpSpPr>
          <a:xfrm>
            <a:off x="1175018" y="663766"/>
            <a:ext cx="1190032" cy="1402481"/>
            <a:chOff x="1175018" y="663766"/>
            <a:chExt cx="1190032" cy="1402481"/>
          </a:xfrm>
        </p:grpSpPr>
        <p:grpSp>
          <p:nvGrpSpPr>
            <p:cNvPr id="462" name="Google Shape;462;p58"/>
            <p:cNvGrpSpPr/>
            <p:nvPr/>
          </p:nvGrpSpPr>
          <p:grpSpPr>
            <a:xfrm rot="8945712">
              <a:off x="1175018" y="663766"/>
              <a:ext cx="627333" cy="727468"/>
              <a:chOff x="5320111" y="1881293"/>
              <a:chExt cx="470512" cy="545615"/>
            </a:xfrm>
          </p:grpSpPr>
          <p:sp>
            <p:nvSpPr>
              <p:cNvPr id="463" name="Google Shape;463;p58"/>
              <p:cNvSpPr/>
              <p:nvPr/>
            </p:nvSpPr>
            <p:spPr>
              <a:xfrm>
                <a:off x="5587062" y="1881293"/>
                <a:ext cx="203557" cy="545107"/>
              </a:xfrm>
              <a:custGeom>
                <a:avLst/>
                <a:gdLst/>
                <a:ahLst/>
                <a:cxnLst/>
                <a:rect l="l" t="t" r="r" b="b"/>
                <a:pathLst>
                  <a:path w="5545" h="14849" extrusionOk="0">
                    <a:moveTo>
                      <a:pt x="5544" y="14849"/>
                    </a:moveTo>
                    <a:lnTo>
                      <a:pt x="1" y="10375"/>
                    </a:lnTo>
                    <a:lnTo>
                      <a:pt x="380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58"/>
              <p:cNvSpPr/>
              <p:nvPr/>
            </p:nvSpPr>
            <p:spPr>
              <a:xfrm>
                <a:off x="5320111" y="1881293"/>
                <a:ext cx="406563" cy="380903"/>
              </a:xfrm>
              <a:custGeom>
                <a:avLst/>
                <a:gdLst/>
                <a:ahLst/>
                <a:cxnLst/>
                <a:rect l="l" t="t" r="r" b="b"/>
                <a:pathLst>
                  <a:path w="11075" h="10376" extrusionOk="0">
                    <a:moveTo>
                      <a:pt x="11074" y="0"/>
                    </a:moveTo>
                    <a:lnTo>
                      <a:pt x="7273" y="10375"/>
                    </a:lnTo>
                    <a:lnTo>
                      <a:pt x="1" y="1013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58"/>
              <p:cNvSpPr/>
              <p:nvPr/>
            </p:nvSpPr>
            <p:spPr>
              <a:xfrm>
                <a:off x="5320111" y="2253453"/>
                <a:ext cx="470512" cy="173455"/>
              </a:xfrm>
              <a:custGeom>
                <a:avLst/>
                <a:gdLst/>
                <a:ahLst/>
                <a:cxnLst/>
                <a:rect l="l" t="t" r="r" b="b"/>
                <a:pathLst>
                  <a:path w="12817" h="4725" extrusionOk="0">
                    <a:moveTo>
                      <a:pt x="1" y="0"/>
                    </a:moveTo>
                    <a:lnTo>
                      <a:pt x="7273" y="237"/>
                    </a:lnTo>
                    <a:lnTo>
                      <a:pt x="12816" y="4711"/>
                    </a:lnTo>
                    <a:lnTo>
                      <a:pt x="5673" y="472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466" name="Google Shape;466;p58"/>
            <p:cNvGrpSpPr/>
            <p:nvPr/>
          </p:nvGrpSpPr>
          <p:grpSpPr>
            <a:xfrm>
              <a:off x="1944619" y="998049"/>
              <a:ext cx="420431" cy="502641"/>
              <a:chOff x="4040314" y="1769061"/>
              <a:chExt cx="315323" cy="376981"/>
            </a:xfrm>
          </p:grpSpPr>
          <p:sp>
            <p:nvSpPr>
              <p:cNvPr id="467" name="Google Shape;467;p58"/>
              <p:cNvSpPr/>
              <p:nvPr/>
            </p:nvSpPr>
            <p:spPr>
              <a:xfrm>
                <a:off x="4040314" y="1769061"/>
                <a:ext cx="132487" cy="376981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10235" extrusionOk="0">
                    <a:moveTo>
                      <a:pt x="1" y="0"/>
                    </a:moveTo>
                    <a:lnTo>
                      <a:pt x="3596" y="3305"/>
                    </a:lnTo>
                    <a:lnTo>
                      <a:pt x="538" y="1023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58"/>
              <p:cNvSpPr/>
              <p:nvPr/>
            </p:nvSpPr>
            <p:spPr>
              <a:xfrm>
                <a:off x="4060093" y="1890752"/>
                <a:ext cx="295544" cy="255286"/>
              </a:xfrm>
              <a:custGeom>
                <a:avLst/>
                <a:gdLst/>
                <a:ahLst/>
                <a:cxnLst/>
                <a:rect l="l" t="t" r="r" b="b"/>
                <a:pathLst>
                  <a:path w="8024" h="6931" extrusionOk="0">
                    <a:moveTo>
                      <a:pt x="1" y="6931"/>
                    </a:moveTo>
                    <a:lnTo>
                      <a:pt x="3059" y="1"/>
                    </a:lnTo>
                    <a:lnTo>
                      <a:pt x="8024" y="48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58"/>
              <p:cNvSpPr/>
              <p:nvPr/>
            </p:nvSpPr>
            <p:spPr>
              <a:xfrm>
                <a:off x="4040314" y="1769061"/>
                <a:ext cx="315323" cy="139558"/>
              </a:xfrm>
              <a:custGeom>
                <a:avLst/>
                <a:gdLst/>
                <a:ahLst/>
                <a:cxnLst/>
                <a:rect l="l" t="t" r="r" b="b"/>
                <a:pathLst>
                  <a:path w="8561" h="3789" extrusionOk="0">
                    <a:moveTo>
                      <a:pt x="8561" y="3788"/>
                    </a:moveTo>
                    <a:lnTo>
                      <a:pt x="3596" y="3305"/>
                    </a:lnTo>
                    <a:lnTo>
                      <a:pt x="1" y="0"/>
                    </a:lnTo>
                    <a:lnTo>
                      <a:pt x="4888" y="30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472" name="Google Shape;472;p58"/>
            <p:cNvGrpSpPr/>
            <p:nvPr/>
          </p:nvGrpSpPr>
          <p:grpSpPr>
            <a:xfrm rot="2395509">
              <a:off x="1390165" y="1682396"/>
              <a:ext cx="365860" cy="383851"/>
              <a:chOff x="2772212" y="2822146"/>
              <a:chExt cx="274389" cy="287882"/>
            </a:xfrm>
          </p:grpSpPr>
          <p:sp>
            <p:nvSpPr>
              <p:cNvPr id="473" name="Google Shape;473;p58"/>
              <p:cNvSpPr/>
              <p:nvPr/>
            </p:nvSpPr>
            <p:spPr>
              <a:xfrm>
                <a:off x="2772212" y="2822146"/>
                <a:ext cx="221829" cy="240887"/>
              </a:xfrm>
              <a:custGeom>
                <a:avLst/>
                <a:gdLst/>
                <a:ahLst/>
                <a:cxnLst/>
                <a:rect l="l" t="t" r="r" b="b"/>
                <a:pathLst>
                  <a:path w="5820" h="6320" extrusionOk="0">
                    <a:moveTo>
                      <a:pt x="0" y="5570"/>
                    </a:moveTo>
                    <a:lnTo>
                      <a:pt x="4982" y="0"/>
                    </a:lnTo>
                    <a:lnTo>
                      <a:pt x="5820" y="749"/>
                    </a:lnTo>
                    <a:lnTo>
                      <a:pt x="838" y="631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58"/>
              <p:cNvSpPr/>
              <p:nvPr/>
            </p:nvSpPr>
            <p:spPr>
              <a:xfrm>
                <a:off x="2824734" y="2869141"/>
                <a:ext cx="221867" cy="240887"/>
              </a:xfrm>
              <a:custGeom>
                <a:avLst/>
                <a:gdLst/>
                <a:ahLst/>
                <a:cxnLst/>
                <a:rect l="l" t="t" r="r" b="b"/>
                <a:pathLst>
                  <a:path w="5821" h="6320" extrusionOk="0">
                    <a:moveTo>
                      <a:pt x="1" y="5571"/>
                    </a:moveTo>
                    <a:lnTo>
                      <a:pt x="4984" y="1"/>
                    </a:lnTo>
                    <a:lnTo>
                      <a:pt x="5820" y="750"/>
                    </a:lnTo>
                    <a:lnTo>
                      <a:pt x="838" y="63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</p:grpSp>
      <p:sp>
        <p:nvSpPr>
          <p:cNvPr id="3" name="Google Shape;435;p58">
            <a:extLst>
              <a:ext uri="{FF2B5EF4-FFF2-40B4-BE49-F238E27FC236}">
                <a16:creationId xmlns:a16="http://schemas.microsoft.com/office/drawing/2014/main" id="{2B1FB12E-BF30-D187-A4C3-93BB964D437A}"/>
              </a:ext>
            </a:extLst>
          </p:cNvPr>
          <p:cNvSpPr txBox="1">
            <a:spLocks/>
          </p:cNvSpPr>
          <p:nvPr/>
        </p:nvSpPr>
        <p:spPr>
          <a:xfrm>
            <a:off x="2395846" y="273423"/>
            <a:ext cx="7111459" cy="143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8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Days One"/>
                <a:sym typeface="Days One"/>
              </a:rPr>
              <a:t>IOT CHALLENGE 2023</a:t>
            </a:r>
            <a:endParaRPr kumimoji="0" lang="vi-VN" sz="4800" b="1" i="0" u="none" strike="noStrike" kern="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sym typeface="Days One"/>
            </a:endParaRPr>
          </a:p>
        </p:txBody>
      </p:sp>
      <p:sp>
        <p:nvSpPr>
          <p:cNvPr id="4" name="Google Shape;435;p58">
            <a:extLst>
              <a:ext uri="{FF2B5EF4-FFF2-40B4-BE49-F238E27FC236}">
                <a16:creationId xmlns:a16="http://schemas.microsoft.com/office/drawing/2014/main" id="{E1D5DDC7-1A68-1E6B-DFFD-04D8BD35F916}"/>
              </a:ext>
            </a:extLst>
          </p:cNvPr>
          <p:cNvSpPr txBox="1">
            <a:spLocks/>
          </p:cNvSpPr>
          <p:nvPr/>
        </p:nvSpPr>
        <p:spPr>
          <a:xfrm>
            <a:off x="2042805" y="1278057"/>
            <a:ext cx="7111459" cy="143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defRPr sz="8000" b="0" i="0" u="none" strike="noStrike" cap="none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ays One"/>
              <a:buNone/>
              <a:tabLst/>
              <a:defRPr/>
            </a:pPr>
            <a:r>
              <a:rPr lang="en-US" sz="3600" kern="0">
                <a:solidFill>
                  <a:srgbClr val="002060"/>
                </a:solidFill>
              </a:rPr>
              <a:t>TEAM VIKINGS</a:t>
            </a:r>
            <a:endParaRPr kumimoji="0" lang="vi-VN" sz="3600" b="0" i="0" u="none" strike="noStrike" kern="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sym typeface="Days One"/>
            </a:endParaRPr>
          </a:p>
        </p:txBody>
      </p:sp>
      <p:sp>
        <p:nvSpPr>
          <p:cNvPr id="435" name="Google Shape;435;p58"/>
          <p:cNvSpPr txBox="1">
            <a:spLocks noGrp="1"/>
          </p:cNvSpPr>
          <p:nvPr>
            <p:ph type="ctrTitle"/>
          </p:nvPr>
        </p:nvSpPr>
        <p:spPr>
          <a:xfrm>
            <a:off x="1200627" y="2230800"/>
            <a:ext cx="9790746" cy="239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5400" b="1">
                <a:solidFill>
                  <a:srgbClr val="002060"/>
                </a:solidFill>
                <a:latin typeface="+mj-lt"/>
              </a:rPr>
              <a:t>HOME AUTOMATION SYSTEM</a:t>
            </a:r>
            <a:endParaRPr b="1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9" name="Picture 2" descr="Tập đoàn FPT – Wikipedia tiếng Việt">
            <a:extLst>
              <a:ext uri="{FF2B5EF4-FFF2-40B4-BE49-F238E27FC236}">
                <a16:creationId xmlns:a16="http://schemas.microsoft.com/office/drawing/2014/main" id="{850D52C8-637C-9F7B-6740-E9B134EF2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3660" y="111125"/>
            <a:ext cx="675619" cy="41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72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68650-86B0-8493-0F79-81A3C526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/>
              <a:t>INTRODUCTION</a:t>
            </a:r>
            <a:endParaRPr lang="vi-VN" b="1"/>
          </a:p>
        </p:txBody>
      </p:sp>
      <p:pic>
        <p:nvPicPr>
          <p:cNvPr id="5" name="Picture 4" descr="A computer and a house&#10;&#10;Description automatically generated with medium confidence">
            <a:extLst>
              <a:ext uri="{FF2B5EF4-FFF2-40B4-BE49-F238E27FC236}">
                <a16:creationId xmlns:a16="http://schemas.microsoft.com/office/drawing/2014/main" id="{4B5B7861-17AD-CD94-B92E-AB9F5D0B69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"/>
                    </a14:imgEffect>
                  </a14:imgLayer>
                </a14:imgProps>
              </a:ext>
            </a:extLst>
          </a:blip>
          <a:srcRect l="6078" t="13520" r="6001" b="12202"/>
          <a:stretch/>
        </p:blipFill>
        <p:spPr>
          <a:xfrm>
            <a:off x="6542297" y="1042467"/>
            <a:ext cx="5649703" cy="47730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9647D-2E40-41FD-05B0-222E4FBEF365}"/>
              </a:ext>
            </a:extLst>
          </p:cNvPr>
          <p:cNvSpPr txBox="1"/>
          <p:nvPr/>
        </p:nvSpPr>
        <p:spPr>
          <a:xfrm>
            <a:off x="1187823" y="2875947"/>
            <a:ext cx="586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What is Smart Home?</a:t>
            </a:r>
          </a:p>
        </p:txBody>
      </p:sp>
    </p:spTree>
    <p:extLst>
      <p:ext uri="{BB962C8B-B14F-4D97-AF65-F5344CB8AC3E}">
        <p14:creationId xmlns:p14="http://schemas.microsoft.com/office/powerpoint/2010/main" val="398509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0D17-D115-E876-6C1D-CDEDF0B49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/>
              <a:t>INTRODUCTION</a:t>
            </a:r>
            <a:endParaRPr lang="vi-VN" sz="66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F4424-36CB-9DE1-E07A-E8BB37050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766" y="2205317"/>
            <a:ext cx="2846294" cy="2949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/>
              <a:t>Smart </a:t>
            </a:r>
          </a:p>
          <a:p>
            <a:pPr marL="0" indent="0">
              <a:buNone/>
            </a:pPr>
            <a:r>
              <a:rPr lang="en-US" sz="5400"/>
              <a:t>Home </a:t>
            </a:r>
          </a:p>
          <a:p>
            <a:pPr marL="0" indent="0">
              <a:buNone/>
            </a:pPr>
            <a:r>
              <a:rPr lang="en-US" sz="5400"/>
              <a:t>Trend</a:t>
            </a:r>
            <a:endParaRPr lang="vi-VN" sz="5400"/>
          </a:p>
        </p:txBody>
      </p:sp>
      <p:pic>
        <p:nvPicPr>
          <p:cNvPr id="2050" name="Picture 2" descr="Six key trends shaping the digital home – and how to stay ahead of them |  EY - US">
            <a:extLst>
              <a:ext uri="{FF2B5EF4-FFF2-40B4-BE49-F238E27FC236}">
                <a16:creationId xmlns:a16="http://schemas.microsoft.com/office/drawing/2014/main" id="{19114571-10D9-989E-A91C-2748E4A9A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8" b="12344"/>
          <a:stretch/>
        </p:blipFill>
        <p:spPr bwMode="auto">
          <a:xfrm>
            <a:off x="3092825" y="1780334"/>
            <a:ext cx="8564376" cy="417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ix key trends shaping the digital home – and how to stay ahead of them |  EY - US">
            <a:extLst>
              <a:ext uri="{FF2B5EF4-FFF2-40B4-BE49-F238E27FC236}">
                <a16:creationId xmlns:a16="http://schemas.microsoft.com/office/drawing/2014/main" id="{C02F8C93-C32D-BBA5-C89A-430DBE07F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47" b="882"/>
          <a:stretch/>
        </p:blipFill>
        <p:spPr bwMode="auto">
          <a:xfrm>
            <a:off x="3021496" y="5905299"/>
            <a:ext cx="11195136" cy="89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212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1D1F0-3226-2865-565F-B638C1FFD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9A62E5-2A4D-EC30-D4BC-967355ADF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48" y="640823"/>
            <a:ext cx="4148648" cy="5583148"/>
          </a:xfrm>
        </p:spPr>
        <p:txBody>
          <a:bodyPr anchor="ctr">
            <a:normAutofit/>
          </a:bodyPr>
          <a:lstStyle/>
          <a:p>
            <a:r>
              <a:rPr lang="en-US" sz="6000" b="1"/>
              <a:t>CONTENTS</a:t>
            </a:r>
            <a:endParaRPr lang="vi-VN" sz="6000" b="1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0DBC30-E1E8-B8EE-C911-786596BDCD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5313868"/>
              </p:ext>
            </p:extLst>
          </p:nvPr>
        </p:nvGraphicFramePr>
        <p:xfrm>
          <a:off x="5156818" y="640822"/>
          <a:ext cx="63917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4355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8A66C-6C3F-47DB-7A79-C64436504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/>
              <a:t>IDEA</a:t>
            </a:r>
            <a:endParaRPr lang="vi-VN" b="1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44E948-F922-0F16-0724-14E89E43BE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08235"/>
              </p:ext>
            </p:extLst>
          </p:nvPr>
        </p:nvGraphicFramePr>
        <p:xfrm>
          <a:off x="578224" y="1425388"/>
          <a:ext cx="10515600" cy="4724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9677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CE8D-0BEC-2AD4-87E4-77F140E8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</a:t>
            </a:r>
            <a:endParaRPr lang="vi-VN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3E934CF-D73C-FB76-4F89-61E356B7937F}"/>
              </a:ext>
            </a:extLst>
          </p:cNvPr>
          <p:cNvGrpSpPr/>
          <p:nvPr/>
        </p:nvGrpSpPr>
        <p:grpSpPr>
          <a:xfrm>
            <a:off x="560398" y="1450540"/>
            <a:ext cx="11071203" cy="4657751"/>
            <a:chOff x="741643" y="1276456"/>
            <a:chExt cx="7539156" cy="3171788"/>
          </a:xfrm>
        </p:grpSpPr>
        <p:sp>
          <p:nvSpPr>
            <p:cNvPr id="73" name="Google Shape;3210;p113">
              <a:extLst>
                <a:ext uri="{FF2B5EF4-FFF2-40B4-BE49-F238E27FC236}">
                  <a16:creationId xmlns:a16="http://schemas.microsoft.com/office/drawing/2014/main" id="{A25EA07F-F339-0392-3DD7-7FBE703CA293}"/>
                </a:ext>
              </a:extLst>
            </p:cNvPr>
            <p:cNvSpPr/>
            <p:nvPr/>
          </p:nvSpPr>
          <p:spPr>
            <a:xfrm>
              <a:off x="4928145" y="1279068"/>
              <a:ext cx="816000" cy="816000"/>
            </a:xfrm>
            <a:prstGeom prst="flowChartConnector">
              <a:avLst/>
            </a:prstGeom>
            <a:noFill/>
            <a:ln w="1905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211;p113">
              <a:extLst>
                <a:ext uri="{FF2B5EF4-FFF2-40B4-BE49-F238E27FC236}">
                  <a16:creationId xmlns:a16="http://schemas.microsoft.com/office/drawing/2014/main" id="{AB9E8075-4EC2-FA5D-9544-50E309FE6984}"/>
                </a:ext>
              </a:extLst>
            </p:cNvPr>
            <p:cNvSpPr/>
            <p:nvPr/>
          </p:nvSpPr>
          <p:spPr>
            <a:xfrm>
              <a:off x="4928145" y="2455656"/>
              <a:ext cx="816000" cy="816000"/>
            </a:xfrm>
            <a:prstGeom prst="flowChartConnector">
              <a:avLst/>
            </a:prstGeom>
            <a:noFill/>
            <a:ln w="1905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6" name="Google Shape;3213;p113">
              <a:extLst>
                <a:ext uri="{FF2B5EF4-FFF2-40B4-BE49-F238E27FC236}">
                  <a16:creationId xmlns:a16="http://schemas.microsoft.com/office/drawing/2014/main" id="{60A701A9-6862-9563-C84F-B37024825694}"/>
                </a:ext>
              </a:extLst>
            </p:cNvPr>
            <p:cNvCxnSpPr>
              <a:cxnSpLocks/>
              <a:stCxn id="73" idx="4"/>
              <a:endCxn id="79" idx="0"/>
            </p:cNvCxnSpPr>
            <p:nvPr/>
          </p:nvCxnSpPr>
          <p:spPr>
            <a:xfrm rot="5400000">
              <a:off x="4326045" y="1445568"/>
              <a:ext cx="360600" cy="1659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rgbClr val="002060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77" name="Google Shape;3215;p113">
              <a:extLst>
                <a:ext uri="{FF2B5EF4-FFF2-40B4-BE49-F238E27FC236}">
                  <a16:creationId xmlns:a16="http://schemas.microsoft.com/office/drawing/2014/main" id="{B5B4A2B0-1529-0344-CC3A-DAB8971B52F1}"/>
                </a:ext>
              </a:extLst>
            </p:cNvPr>
            <p:cNvCxnSpPr>
              <a:cxnSpLocks/>
              <a:stCxn id="79" idx="6"/>
              <a:endCxn id="74" idx="2"/>
            </p:cNvCxnSpPr>
            <p:nvPr/>
          </p:nvCxnSpPr>
          <p:spPr>
            <a:xfrm>
              <a:off x="4084684" y="2863656"/>
              <a:ext cx="843600" cy="600"/>
            </a:xfrm>
            <a:prstGeom prst="bentConnector3">
              <a:avLst>
                <a:gd name="adj1" fmla="val 49992"/>
              </a:avLst>
            </a:prstGeom>
            <a:noFill/>
            <a:ln w="19050" cap="flat" cmpd="sng">
              <a:solidFill>
                <a:srgbClr val="002060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78" name="Google Shape;3216;p113">
              <a:extLst>
                <a:ext uri="{FF2B5EF4-FFF2-40B4-BE49-F238E27FC236}">
                  <a16:creationId xmlns:a16="http://schemas.microsoft.com/office/drawing/2014/main" id="{B7F2B9B3-E8B0-134F-11D8-8B7E7EC781A7}"/>
                </a:ext>
              </a:extLst>
            </p:cNvPr>
            <p:cNvCxnSpPr>
              <a:cxnSpLocks/>
              <a:stCxn id="74" idx="4"/>
              <a:endCxn id="80" idx="0"/>
            </p:cNvCxnSpPr>
            <p:nvPr/>
          </p:nvCxnSpPr>
          <p:spPr>
            <a:xfrm rot="5400000">
              <a:off x="4326045" y="2622156"/>
              <a:ext cx="360600" cy="1659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rgbClr val="002060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79" name="Google Shape;3214;p113">
              <a:extLst>
                <a:ext uri="{FF2B5EF4-FFF2-40B4-BE49-F238E27FC236}">
                  <a16:creationId xmlns:a16="http://schemas.microsoft.com/office/drawing/2014/main" id="{A6828D7D-71C8-D363-7603-0E9947795EB2}"/>
                </a:ext>
              </a:extLst>
            </p:cNvPr>
            <p:cNvSpPr/>
            <p:nvPr/>
          </p:nvSpPr>
          <p:spPr>
            <a:xfrm>
              <a:off x="3268684" y="2455656"/>
              <a:ext cx="816000" cy="816000"/>
            </a:xfrm>
            <a:prstGeom prst="flowChartConnector">
              <a:avLst/>
            </a:prstGeom>
            <a:noFill/>
            <a:ln w="1905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217;p113">
              <a:extLst>
                <a:ext uri="{FF2B5EF4-FFF2-40B4-BE49-F238E27FC236}">
                  <a16:creationId xmlns:a16="http://schemas.microsoft.com/office/drawing/2014/main" id="{B90D3AF4-3C63-2EC5-8CF6-A37C07AF7F70}"/>
                </a:ext>
              </a:extLst>
            </p:cNvPr>
            <p:cNvSpPr/>
            <p:nvPr/>
          </p:nvSpPr>
          <p:spPr>
            <a:xfrm>
              <a:off x="3268684" y="3632244"/>
              <a:ext cx="816000" cy="816000"/>
            </a:xfrm>
            <a:prstGeom prst="flowChartConnector">
              <a:avLst/>
            </a:prstGeom>
            <a:noFill/>
            <a:ln w="1905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218;p113">
              <a:extLst>
                <a:ext uri="{FF2B5EF4-FFF2-40B4-BE49-F238E27FC236}">
                  <a16:creationId xmlns:a16="http://schemas.microsoft.com/office/drawing/2014/main" id="{D740B3DF-C9A0-A046-8395-DC9B28A92B8F}"/>
                </a:ext>
              </a:extLst>
            </p:cNvPr>
            <p:cNvSpPr/>
            <p:nvPr/>
          </p:nvSpPr>
          <p:spPr>
            <a:xfrm>
              <a:off x="4928145" y="3632244"/>
              <a:ext cx="816000" cy="816000"/>
            </a:xfrm>
            <a:prstGeom prst="flowChartConnector">
              <a:avLst/>
            </a:prstGeom>
            <a:noFill/>
            <a:ln w="1905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2" name="Google Shape;3219;p113">
              <a:extLst>
                <a:ext uri="{FF2B5EF4-FFF2-40B4-BE49-F238E27FC236}">
                  <a16:creationId xmlns:a16="http://schemas.microsoft.com/office/drawing/2014/main" id="{EAFAA2F3-0E1A-C720-59CF-BACCA1AFBE67}"/>
                </a:ext>
              </a:extLst>
            </p:cNvPr>
            <p:cNvCxnSpPr>
              <a:cxnSpLocks/>
              <a:stCxn id="80" idx="6"/>
              <a:endCxn id="81" idx="2"/>
            </p:cNvCxnSpPr>
            <p:nvPr/>
          </p:nvCxnSpPr>
          <p:spPr>
            <a:xfrm>
              <a:off x="4084684" y="4040244"/>
              <a:ext cx="843600" cy="600"/>
            </a:xfrm>
            <a:prstGeom prst="bentConnector3">
              <a:avLst>
                <a:gd name="adj1" fmla="val 49992"/>
              </a:avLst>
            </a:prstGeom>
            <a:noFill/>
            <a:ln w="19050" cap="flat" cmpd="sng">
              <a:solidFill>
                <a:srgbClr val="002060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83" name="Google Shape;3220;p113">
              <a:extLst>
                <a:ext uri="{FF2B5EF4-FFF2-40B4-BE49-F238E27FC236}">
                  <a16:creationId xmlns:a16="http://schemas.microsoft.com/office/drawing/2014/main" id="{38538426-456A-4D1C-7861-81C385E03E8C}"/>
                </a:ext>
              </a:extLst>
            </p:cNvPr>
            <p:cNvSpPr txBox="1"/>
            <p:nvPr/>
          </p:nvSpPr>
          <p:spPr>
            <a:xfrm>
              <a:off x="764423" y="1276456"/>
              <a:ext cx="4077315" cy="72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just"/>
              <a:r>
                <a:rPr lang="en-US" sz="2400">
                  <a:solidFill>
                    <a:srgbClr val="000000"/>
                  </a:solidFill>
                  <a:latin typeface="SVN-Bio Sans" panose="020B0506020202040204" pitchFamily="34" charset="0"/>
                </a:rPr>
                <a:t>Monitor environmental parameters and notify of irregularities</a:t>
              </a:r>
              <a:endPara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endParaRPr>
            </a:p>
          </p:txBody>
        </p:sp>
        <p:sp>
          <p:nvSpPr>
            <p:cNvPr id="84" name="Google Shape;3221;p113">
              <a:extLst>
                <a:ext uri="{FF2B5EF4-FFF2-40B4-BE49-F238E27FC236}">
                  <a16:creationId xmlns:a16="http://schemas.microsoft.com/office/drawing/2014/main" id="{51A1007F-1B54-3A3B-D5FA-0179D2E2819D}"/>
                </a:ext>
              </a:extLst>
            </p:cNvPr>
            <p:cNvSpPr txBox="1"/>
            <p:nvPr/>
          </p:nvSpPr>
          <p:spPr>
            <a:xfrm>
              <a:off x="764423" y="2473159"/>
              <a:ext cx="2504400" cy="72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just"/>
              <a:r>
                <a:rPr lang="en-US" sz="2400">
                  <a:solidFill>
                    <a:srgbClr val="000000"/>
                  </a:solidFill>
                  <a:latin typeface="SVN-Bio Sans" panose="020B0506020202040204" pitchFamily="34" charset="0"/>
                </a:rPr>
                <a:t>Facial recognition lock and intrusion alert</a:t>
              </a:r>
              <a:endPara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endParaRPr>
            </a:p>
          </p:txBody>
        </p:sp>
        <p:sp>
          <p:nvSpPr>
            <p:cNvPr id="85" name="Google Shape;3222;p113">
              <a:extLst>
                <a:ext uri="{FF2B5EF4-FFF2-40B4-BE49-F238E27FC236}">
                  <a16:creationId xmlns:a16="http://schemas.microsoft.com/office/drawing/2014/main" id="{4F3C6B7B-FA9C-F1D8-4A4B-76CA57123DAD}"/>
                </a:ext>
              </a:extLst>
            </p:cNvPr>
            <p:cNvSpPr txBox="1"/>
            <p:nvPr/>
          </p:nvSpPr>
          <p:spPr>
            <a:xfrm>
              <a:off x="741643" y="3700015"/>
              <a:ext cx="2504400" cy="72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just"/>
              <a:r>
                <a:rPr lang="en-US" sz="2400">
                  <a:solidFill>
                    <a:srgbClr val="000000"/>
                  </a:solidFill>
                  <a:latin typeface="SVN-Bio Sans" panose="020B0506020202040204" pitchFamily="34" charset="0"/>
                </a:rPr>
                <a:t>Monitor electric devices: power, fault detection</a:t>
              </a:r>
              <a:endPara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endParaRPr>
            </a:p>
          </p:txBody>
        </p:sp>
        <p:sp>
          <p:nvSpPr>
            <p:cNvPr id="87" name="Google Shape;3224;p113">
              <a:extLst>
                <a:ext uri="{FF2B5EF4-FFF2-40B4-BE49-F238E27FC236}">
                  <a16:creationId xmlns:a16="http://schemas.microsoft.com/office/drawing/2014/main" id="{4C82CD7C-5893-AF39-F588-0E4CD2EDFD57}"/>
                </a:ext>
              </a:extLst>
            </p:cNvPr>
            <p:cNvSpPr txBox="1"/>
            <p:nvPr/>
          </p:nvSpPr>
          <p:spPr>
            <a:xfrm>
              <a:off x="5744006" y="2473160"/>
              <a:ext cx="2504400" cy="72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2400">
                  <a:solidFill>
                    <a:srgbClr val="000000"/>
                  </a:solidFill>
                  <a:latin typeface="SVN-Bio Sans" panose="020B0506020202040204" pitchFamily="34" charset="0"/>
                </a:rPr>
                <a:t>Light control with web app, scheduling, automation &amp; switches </a:t>
              </a:r>
              <a:endParaRPr sz="2400">
                <a:solidFill>
                  <a:schemeClr val="lt2"/>
                </a:solidFill>
                <a:latin typeface="Days One"/>
                <a:ea typeface="Days One"/>
                <a:cs typeface="Days One"/>
                <a:sym typeface="Days One"/>
              </a:endParaRPr>
            </a:p>
          </p:txBody>
        </p:sp>
        <p:sp>
          <p:nvSpPr>
            <p:cNvPr id="88" name="Google Shape;3225;p113">
              <a:extLst>
                <a:ext uri="{FF2B5EF4-FFF2-40B4-BE49-F238E27FC236}">
                  <a16:creationId xmlns:a16="http://schemas.microsoft.com/office/drawing/2014/main" id="{BFE370E1-C96F-6B05-6330-7D32BD1B9650}"/>
                </a:ext>
              </a:extLst>
            </p:cNvPr>
            <p:cNvSpPr txBox="1"/>
            <p:nvPr/>
          </p:nvSpPr>
          <p:spPr>
            <a:xfrm>
              <a:off x="5776399" y="3677694"/>
              <a:ext cx="2504400" cy="72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28600" indent="-228600" algn="just">
                <a:lnSpc>
                  <a:spcPct val="90000"/>
                </a:lnSpc>
                <a:spcBef>
                  <a:spcPts val="1000"/>
                </a:spcBef>
              </a:pPr>
              <a:r>
                <a:rPr lang="en-US" sz="2400">
                  <a:solidFill>
                    <a:srgbClr val="000000"/>
                  </a:solidFill>
                  <a:latin typeface="SVN-Bio Sans" panose="020B0506020202040204" pitchFamily="34" charset="0"/>
                </a:rPr>
                <a:t>	Collect and store data, visualize with chart</a:t>
              </a:r>
              <a:endParaRPr lang="vi-VN" sz="2400">
                <a:effectLst/>
              </a:endParaRPr>
            </a:p>
          </p:txBody>
        </p:sp>
        <p:grpSp>
          <p:nvGrpSpPr>
            <p:cNvPr id="102" name="Google Shape;3239;p113">
              <a:extLst>
                <a:ext uri="{FF2B5EF4-FFF2-40B4-BE49-F238E27FC236}">
                  <a16:creationId xmlns:a16="http://schemas.microsoft.com/office/drawing/2014/main" id="{F75555C8-F055-B9E1-2E78-B861D33CCA68}"/>
                </a:ext>
              </a:extLst>
            </p:cNvPr>
            <p:cNvGrpSpPr/>
            <p:nvPr/>
          </p:nvGrpSpPr>
          <p:grpSpPr>
            <a:xfrm>
              <a:off x="3472284" y="2660427"/>
              <a:ext cx="408791" cy="406467"/>
              <a:chOff x="3243021" y="1909879"/>
              <a:chExt cx="430624" cy="428175"/>
            </a:xfrm>
          </p:grpSpPr>
          <p:sp>
            <p:nvSpPr>
              <p:cNvPr id="103" name="Google Shape;3240;p113">
                <a:extLst>
                  <a:ext uri="{FF2B5EF4-FFF2-40B4-BE49-F238E27FC236}">
                    <a16:creationId xmlns:a16="http://schemas.microsoft.com/office/drawing/2014/main" id="{2D3A462F-B831-0C10-3E8F-D3CC3C2F9B94}"/>
                  </a:ext>
                </a:extLst>
              </p:cNvPr>
              <p:cNvSpPr/>
              <p:nvPr/>
            </p:nvSpPr>
            <p:spPr>
              <a:xfrm>
                <a:off x="3489000" y="1913424"/>
                <a:ext cx="181900" cy="181100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7244" extrusionOk="0">
                    <a:moveTo>
                      <a:pt x="669" y="747"/>
                    </a:moveTo>
                    <a:cubicBezTo>
                      <a:pt x="3552" y="1443"/>
                      <a:pt x="5802" y="3692"/>
                      <a:pt x="6497" y="6575"/>
                    </a:cubicBezTo>
                    <a:lnTo>
                      <a:pt x="5321" y="6575"/>
                    </a:lnTo>
                    <a:cubicBezTo>
                      <a:pt x="4679" y="4324"/>
                      <a:pt x="2921" y="2565"/>
                      <a:pt x="669" y="1924"/>
                    </a:cubicBezTo>
                    <a:lnTo>
                      <a:pt x="669" y="747"/>
                    </a:lnTo>
                    <a:close/>
                    <a:moveTo>
                      <a:pt x="333" y="0"/>
                    </a:moveTo>
                    <a:cubicBezTo>
                      <a:pt x="153" y="0"/>
                      <a:pt x="0" y="147"/>
                      <a:pt x="0" y="335"/>
                    </a:cubicBezTo>
                    <a:lnTo>
                      <a:pt x="0" y="2180"/>
                    </a:lnTo>
                    <a:cubicBezTo>
                      <a:pt x="0" y="2336"/>
                      <a:pt x="107" y="2470"/>
                      <a:pt x="257" y="2506"/>
                    </a:cubicBezTo>
                    <a:cubicBezTo>
                      <a:pt x="2471" y="3044"/>
                      <a:pt x="4200" y="4773"/>
                      <a:pt x="4738" y="6987"/>
                    </a:cubicBezTo>
                    <a:cubicBezTo>
                      <a:pt x="4774" y="7137"/>
                      <a:pt x="4908" y="7244"/>
                      <a:pt x="5062" y="7244"/>
                    </a:cubicBezTo>
                    <a:lnTo>
                      <a:pt x="6909" y="7244"/>
                    </a:lnTo>
                    <a:cubicBezTo>
                      <a:pt x="7119" y="7244"/>
                      <a:pt x="7276" y="7054"/>
                      <a:pt x="7238" y="6848"/>
                    </a:cubicBezTo>
                    <a:cubicBezTo>
                      <a:pt x="6587" y="3373"/>
                      <a:pt x="3869" y="656"/>
                      <a:pt x="396" y="6"/>
                    </a:cubicBezTo>
                    <a:cubicBezTo>
                      <a:pt x="375" y="2"/>
                      <a:pt x="354" y="0"/>
                      <a:pt x="333" y="0"/>
                    </a:cubicBezTo>
                    <a:close/>
                  </a:path>
                </a:pathLst>
              </a:custGeom>
              <a:solidFill>
                <a:srgbClr val="4472C4"/>
              </a:solidFill>
              <a:ln>
                <a:solidFill>
                  <a:srgbClr val="4472C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472C4"/>
                  </a:solidFill>
                </a:endParaRPr>
              </a:p>
            </p:txBody>
          </p:sp>
          <p:sp>
            <p:nvSpPr>
              <p:cNvPr id="104" name="Google Shape;3241;p113">
                <a:extLst>
                  <a:ext uri="{FF2B5EF4-FFF2-40B4-BE49-F238E27FC236}">
                    <a16:creationId xmlns:a16="http://schemas.microsoft.com/office/drawing/2014/main" id="{62913C9A-676E-B8C0-AD67-52388D40B2B8}"/>
                  </a:ext>
                </a:extLst>
              </p:cNvPr>
              <p:cNvSpPr/>
              <p:nvPr/>
            </p:nvSpPr>
            <p:spPr>
              <a:xfrm>
                <a:off x="3243021" y="1909879"/>
                <a:ext cx="430624" cy="428175"/>
              </a:xfrm>
              <a:custGeom>
                <a:avLst/>
                <a:gdLst/>
                <a:ahLst/>
                <a:cxnLst/>
                <a:rect l="l" t="t" r="r" b="b"/>
                <a:pathLst>
                  <a:path w="17225" h="17127" extrusionOk="0">
                    <a:moveTo>
                      <a:pt x="8660" y="1"/>
                    </a:moveTo>
                    <a:cubicBezTo>
                      <a:pt x="6373" y="1"/>
                      <a:pt x="4223" y="893"/>
                      <a:pt x="2605" y="2509"/>
                    </a:cubicBezTo>
                    <a:cubicBezTo>
                      <a:pt x="989" y="4127"/>
                      <a:pt x="99" y="6278"/>
                      <a:pt x="99" y="8564"/>
                    </a:cubicBezTo>
                    <a:cubicBezTo>
                      <a:pt x="99" y="10851"/>
                      <a:pt x="989" y="13002"/>
                      <a:pt x="2605" y="14618"/>
                    </a:cubicBezTo>
                    <a:cubicBezTo>
                      <a:pt x="4068" y="16081"/>
                      <a:pt x="6008" y="16964"/>
                      <a:pt x="8071" y="17105"/>
                    </a:cubicBezTo>
                    <a:cubicBezTo>
                      <a:pt x="8267" y="17120"/>
                      <a:pt x="8463" y="17126"/>
                      <a:pt x="8660" y="17126"/>
                    </a:cubicBezTo>
                    <a:cubicBezTo>
                      <a:pt x="8662" y="17126"/>
                      <a:pt x="8665" y="17126"/>
                      <a:pt x="8667" y="17126"/>
                    </a:cubicBezTo>
                    <a:cubicBezTo>
                      <a:pt x="10504" y="17126"/>
                      <a:pt x="12292" y="16534"/>
                      <a:pt x="13767" y="15436"/>
                    </a:cubicBezTo>
                    <a:cubicBezTo>
                      <a:pt x="13916" y="15327"/>
                      <a:pt x="13946" y="15117"/>
                      <a:pt x="13836" y="14969"/>
                    </a:cubicBezTo>
                    <a:cubicBezTo>
                      <a:pt x="13770" y="14881"/>
                      <a:pt x="13669" y="14835"/>
                      <a:pt x="13567" y="14835"/>
                    </a:cubicBezTo>
                    <a:cubicBezTo>
                      <a:pt x="13498" y="14835"/>
                      <a:pt x="13428" y="14856"/>
                      <a:pt x="13368" y="14901"/>
                    </a:cubicBezTo>
                    <a:cubicBezTo>
                      <a:pt x="11976" y="15938"/>
                      <a:pt x="10323" y="16447"/>
                      <a:pt x="8674" y="16447"/>
                    </a:cubicBezTo>
                    <a:cubicBezTo>
                      <a:pt x="6633" y="16447"/>
                      <a:pt x="4600" y="15668"/>
                      <a:pt x="3078" y="14146"/>
                    </a:cubicBezTo>
                    <a:cubicBezTo>
                      <a:pt x="0" y="11068"/>
                      <a:pt x="0" y="6061"/>
                      <a:pt x="3078" y="2983"/>
                    </a:cubicBezTo>
                    <a:cubicBezTo>
                      <a:pt x="4490" y="1573"/>
                      <a:pt x="6343" y="760"/>
                      <a:pt x="8326" y="678"/>
                    </a:cubicBezTo>
                    <a:lnTo>
                      <a:pt x="8326" y="1817"/>
                    </a:lnTo>
                    <a:cubicBezTo>
                      <a:pt x="6651" y="1895"/>
                      <a:pt x="5066" y="2597"/>
                      <a:pt x="3883" y="3787"/>
                    </a:cubicBezTo>
                    <a:cubicBezTo>
                      <a:pt x="1249" y="6422"/>
                      <a:pt x="1249" y="10707"/>
                      <a:pt x="3883" y="13342"/>
                    </a:cubicBezTo>
                    <a:cubicBezTo>
                      <a:pt x="5200" y="14659"/>
                      <a:pt x="6930" y="15318"/>
                      <a:pt x="8660" y="15318"/>
                    </a:cubicBezTo>
                    <a:cubicBezTo>
                      <a:pt x="10390" y="15318"/>
                      <a:pt x="12120" y="14659"/>
                      <a:pt x="13437" y="13342"/>
                    </a:cubicBezTo>
                    <a:cubicBezTo>
                      <a:pt x="14626" y="12160"/>
                      <a:pt x="15330" y="10574"/>
                      <a:pt x="15408" y="8899"/>
                    </a:cubicBezTo>
                    <a:lnTo>
                      <a:pt x="16545" y="8899"/>
                    </a:lnTo>
                    <a:cubicBezTo>
                      <a:pt x="16477" y="10509"/>
                      <a:pt x="15917" y="12060"/>
                      <a:pt x="14945" y="13342"/>
                    </a:cubicBezTo>
                    <a:cubicBezTo>
                      <a:pt x="14834" y="13490"/>
                      <a:pt x="14863" y="13699"/>
                      <a:pt x="15009" y="13810"/>
                    </a:cubicBezTo>
                    <a:cubicBezTo>
                      <a:pt x="15069" y="13856"/>
                      <a:pt x="15140" y="13878"/>
                      <a:pt x="15211" y="13878"/>
                    </a:cubicBezTo>
                    <a:cubicBezTo>
                      <a:pt x="15311" y="13878"/>
                      <a:pt x="15411" y="13834"/>
                      <a:pt x="15477" y="13748"/>
                    </a:cubicBezTo>
                    <a:cubicBezTo>
                      <a:pt x="16607" y="12258"/>
                      <a:pt x="17221" y="10437"/>
                      <a:pt x="17224" y="8564"/>
                    </a:cubicBezTo>
                    <a:cubicBezTo>
                      <a:pt x="17224" y="8380"/>
                      <a:pt x="17074" y="8230"/>
                      <a:pt x="16890" y="8230"/>
                    </a:cubicBezTo>
                    <a:cubicBezTo>
                      <a:pt x="16889" y="8230"/>
                      <a:pt x="16888" y="8230"/>
                      <a:pt x="16887" y="8230"/>
                    </a:cubicBezTo>
                    <a:lnTo>
                      <a:pt x="15081" y="8230"/>
                    </a:lnTo>
                    <a:cubicBezTo>
                      <a:pt x="14896" y="8230"/>
                      <a:pt x="14747" y="8379"/>
                      <a:pt x="14747" y="8564"/>
                    </a:cubicBezTo>
                    <a:cubicBezTo>
                      <a:pt x="14751" y="10178"/>
                      <a:pt x="14109" y="11729"/>
                      <a:pt x="12964" y="12868"/>
                    </a:cubicBezTo>
                    <a:cubicBezTo>
                      <a:pt x="11777" y="14055"/>
                      <a:pt x="10218" y="14648"/>
                      <a:pt x="8660" y="14648"/>
                    </a:cubicBezTo>
                    <a:cubicBezTo>
                      <a:pt x="7101" y="14648"/>
                      <a:pt x="5542" y="14055"/>
                      <a:pt x="4355" y="12868"/>
                    </a:cubicBezTo>
                    <a:cubicBezTo>
                      <a:pt x="1982" y="10494"/>
                      <a:pt x="1982" y="6633"/>
                      <a:pt x="4355" y="4259"/>
                    </a:cubicBezTo>
                    <a:cubicBezTo>
                      <a:pt x="5491" y="3117"/>
                      <a:pt x="7037" y="2476"/>
                      <a:pt x="8647" y="2476"/>
                    </a:cubicBezTo>
                    <a:cubicBezTo>
                      <a:pt x="8652" y="2476"/>
                      <a:pt x="8656" y="2476"/>
                      <a:pt x="8660" y="2476"/>
                    </a:cubicBezTo>
                    <a:cubicBezTo>
                      <a:pt x="8661" y="2476"/>
                      <a:pt x="8662" y="2476"/>
                      <a:pt x="8663" y="2476"/>
                    </a:cubicBezTo>
                    <a:cubicBezTo>
                      <a:pt x="8846" y="2476"/>
                      <a:pt x="8994" y="2326"/>
                      <a:pt x="8994" y="2142"/>
                    </a:cubicBezTo>
                    <a:lnTo>
                      <a:pt x="8994" y="336"/>
                    </a:lnTo>
                    <a:cubicBezTo>
                      <a:pt x="8994" y="151"/>
                      <a:pt x="8845" y="1"/>
                      <a:pt x="8660" y="1"/>
                    </a:cubicBezTo>
                    <a:close/>
                  </a:path>
                </a:pathLst>
              </a:custGeom>
              <a:solidFill>
                <a:srgbClr val="4472C4"/>
              </a:solidFill>
              <a:ln>
                <a:solidFill>
                  <a:srgbClr val="4472C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3242;p113">
                <a:extLst>
                  <a:ext uri="{FF2B5EF4-FFF2-40B4-BE49-F238E27FC236}">
                    <a16:creationId xmlns:a16="http://schemas.microsoft.com/office/drawing/2014/main" id="{F7615CCC-D8F6-2A61-2F84-1175FF7BC316}"/>
                  </a:ext>
                </a:extLst>
              </p:cNvPr>
              <p:cNvSpPr/>
              <p:nvPr/>
            </p:nvSpPr>
            <p:spPr>
              <a:xfrm>
                <a:off x="3595325" y="2261175"/>
                <a:ext cx="187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749" h="681" extrusionOk="0">
                    <a:moveTo>
                      <a:pt x="380" y="1"/>
                    </a:moveTo>
                    <a:cubicBezTo>
                      <a:pt x="297" y="1"/>
                      <a:pt x="214" y="32"/>
                      <a:pt x="150" y="94"/>
                    </a:cubicBezTo>
                    <a:lnTo>
                      <a:pt x="135" y="108"/>
                    </a:lnTo>
                    <a:cubicBezTo>
                      <a:pt x="3" y="239"/>
                      <a:pt x="1" y="450"/>
                      <a:pt x="132" y="581"/>
                    </a:cubicBezTo>
                    <a:cubicBezTo>
                      <a:pt x="197" y="648"/>
                      <a:pt x="283" y="681"/>
                      <a:pt x="369" y="681"/>
                    </a:cubicBezTo>
                    <a:cubicBezTo>
                      <a:pt x="454" y="681"/>
                      <a:pt x="540" y="649"/>
                      <a:pt x="605" y="584"/>
                    </a:cubicBezTo>
                    <a:lnTo>
                      <a:pt x="623" y="566"/>
                    </a:lnTo>
                    <a:cubicBezTo>
                      <a:pt x="749" y="436"/>
                      <a:pt x="745" y="228"/>
                      <a:pt x="618" y="99"/>
                    </a:cubicBezTo>
                    <a:cubicBezTo>
                      <a:pt x="552" y="34"/>
                      <a:pt x="466" y="1"/>
                      <a:pt x="380" y="1"/>
                    </a:cubicBezTo>
                    <a:close/>
                  </a:path>
                </a:pathLst>
              </a:custGeom>
              <a:solidFill>
                <a:srgbClr val="4472C4"/>
              </a:solidFill>
              <a:ln>
                <a:solidFill>
                  <a:srgbClr val="4472C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243;p113">
                <a:extLst>
                  <a:ext uri="{FF2B5EF4-FFF2-40B4-BE49-F238E27FC236}">
                    <a16:creationId xmlns:a16="http://schemas.microsoft.com/office/drawing/2014/main" id="{2F409E9C-6DBE-2BC2-AE9D-0816192577A9}"/>
                  </a:ext>
                </a:extLst>
              </p:cNvPr>
              <p:cNvSpPr/>
              <p:nvPr/>
            </p:nvSpPr>
            <p:spPr>
              <a:xfrm>
                <a:off x="3370875" y="2001450"/>
                <a:ext cx="177325" cy="245025"/>
              </a:xfrm>
              <a:custGeom>
                <a:avLst/>
                <a:gdLst/>
                <a:ahLst/>
                <a:cxnLst/>
                <a:rect l="l" t="t" r="r" b="b"/>
                <a:pathLst>
                  <a:path w="7093" h="9801" extrusionOk="0">
                    <a:moveTo>
                      <a:pt x="3547" y="670"/>
                    </a:moveTo>
                    <a:cubicBezTo>
                      <a:pt x="4655" y="672"/>
                      <a:pt x="5552" y="1568"/>
                      <a:pt x="5553" y="2677"/>
                    </a:cubicBezTo>
                    <a:lnTo>
                      <a:pt x="5553" y="3335"/>
                    </a:lnTo>
                    <a:cubicBezTo>
                      <a:pt x="4949" y="2919"/>
                      <a:pt x="4247" y="2710"/>
                      <a:pt x="3546" y="2710"/>
                    </a:cubicBezTo>
                    <a:cubicBezTo>
                      <a:pt x="2845" y="2710"/>
                      <a:pt x="2144" y="2919"/>
                      <a:pt x="1540" y="3335"/>
                    </a:cubicBezTo>
                    <a:lnTo>
                      <a:pt x="1540" y="2677"/>
                    </a:lnTo>
                    <a:cubicBezTo>
                      <a:pt x="1542" y="1568"/>
                      <a:pt x="2438" y="672"/>
                      <a:pt x="3547" y="670"/>
                    </a:cubicBezTo>
                    <a:close/>
                    <a:moveTo>
                      <a:pt x="3547" y="3381"/>
                    </a:moveTo>
                    <a:cubicBezTo>
                      <a:pt x="5133" y="3381"/>
                      <a:pt x="6423" y="4670"/>
                      <a:pt x="6423" y="6257"/>
                    </a:cubicBezTo>
                    <a:cubicBezTo>
                      <a:pt x="6423" y="7842"/>
                      <a:pt x="5133" y="9133"/>
                      <a:pt x="3547" y="9133"/>
                    </a:cubicBezTo>
                    <a:cubicBezTo>
                      <a:pt x="1961" y="9133"/>
                      <a:pt x="670" y="7842"/>
                      <a:pt x="670" y="6257"/>
                    </a:cubicBezTo>
                    <a:cubicBezTo>
                      <a:pt x="670" y="4670"/>
                      <a:pt x="1961" y="3381"/>
                      <a:pt x="3547" y="3381"/>
                    </a:cubicBezTo>
                    <a:close/>
                    <a:moveTo>
                      <a:pt x="3547" y="1"/>
                    </a:moveTo>
                    <a:cubicBezTo>
                      <a:pt x="2070" y="3"/>
                      <a:pt x="873" y="1200"/>
                      <a:pt x="871" y="2677"/>
                    </a:cubicBezTo>
                    <a:lnTo>
                      <a:pt x="871" y="3932"/>
                    </a:lnTo>
                    <a:cubicBezTo>
                      <a:pt x="310" y="4577"/>
                      <a:pt x="1" y="5401"/>
                      <a:pt x="2" y="6255"/>
                    </a:cubicBezTo>
                    <a:cubicBezTo>
                      <a:pt x="2" y="8210"/>
                      <a:pt x="1592" y="9800"/>
                      <a:pt x="3546" y="9800"/>
                    </a:cubicBezTo>
                    <a:cubicBezTo>
                      <a:pt x="5501" y="9800"/>
                      <a:pt x="7091" y="8210"/>
                      <a:pt x="7091" y="6255"/>
                    </a:cubicBezTo>
                    <a:cubicBezTo>
                      <a:pt x="7093" y="5401"/>
                      <a:pt x="6783" y="4577"/>
                      <a:pt x="6222" y="3932"/>
                    </a:cubicBezTo>
                    <a:lnTo>
                      <a:pt x="6222" y="2677"/>
                    </a:lnTo>
                    <a:cubicBezTo>
                      <a:pt x="6222" y="1202"/>
                      <a:pt x="5021" y="1"/>
                      <a:pt x="3547" y="1"/>
                    </a:cubicBezTo>
                    <a:close/>
                  </a:path>
                </a:pathLst>
              </a:custGeom>
              <a:solidFill>
                <a:srgbClr val="4472C4"/>
              </a:solidFill>
              <a:ln>
                <a:solidFill>
                  <a:srgbClr val="4472C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244;p113">
                <a:extLst>
                  <a:ext uri="{FF2B5EF4-FFF2-40B4-BE49-F238E27FC236}">
                    <a16:creationId xmlns:a16="http://schemas.microsoft.com/office/drawing/2014/main" id="{EE39EFEF-299E-9E6A-2122-E0741493FBA7}"/>
                  </a:ext>
                </a:extLst>
              </p:cNvPr>
              <p:cNvSpPr/>
              <p:nvPr/>
            </p:nvSpPr>
            <p:spPr>
              <a:xfrm>
                <a:off x="3425150" y="2116800"/>
                <a:ext cx="69075" cy="9135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3654" extrusionOk="0">
                    <a:moveTo>
                      <a:pt x="1368" y="671"/>
                    </a:moveTo>
                    <a:cubicBezTo>
                      <a:pt x="1369" y="671"/>
                      <a:pt x="1370" y="671"/>
                      <a:pt x="1372" y="671"/>
                    </a:cubicBezTo>
                    <a:cubicBezTo>
                      <a:pt x="1514" y="671"/>
                      <a:pt x="1651" y="723"/>
                      <a:pt x="1758" y="820"/>
                    </a:cubicBezTo>
                    <a:cubicBezTo>
                      <a:pt x="2026" y="1059"/>
                      <a:pt x="2014" y="1479"/>
                      <a:pt x="1735" y="1703"/>
                    </a:cubicBezTo>
                    <a:cubicBezTo>
                      <a:pt x="1655" y="1767"/>
                      <a:pt x="1609" y="1864"/>
                      <a:pt x="1609" y="1965"/>
                    </a:cubicBezTo>
                    <a:lnTo>
                      <a:pt x="1609" y="2765"/>
                    </a:lnTo>
                    <a:cubicBezTo>
                      <a:pt x="1614" y="2896"/>
                      <a:pt x="1507" y="3006"/>
                      <a:pt x="1376" y="3006"/>
                    </a:cubicBezTo>
                    <a:cubicBezTo>
                      <a:pt x="1246" y="3006"/>
                      <a:pt x="1141" y="2896"/>
                      <a:pt x="1146" y="2765"/>
                    </a:cubicBezTo>
                    <a:lnTo>
                      <a:pt x="1146" y="1975"/>
                    </a:lnTo>
                    <a:cubicBezTo>
                      <a:pt x="1146" y="1872"/>
                      <a:pt x="1097" y="1774"/>
                      <a:pt x="1016" y="1712"/>
                    </a:cubicBezTo>
                    <a:cubicBezTo>
                      <a:pt x="819" y="1559"/>
                      <a:pt x="740" y="1299"/>
                      <a:pt x="820" y="1064"/>
                    </a:cubicBezTo>
                    <a:cubicBezTo>
                      <a:pt x="900" y="829"/>
                      <a:pt x="1121" y="671"/>
                      <a:pt x="1368" y="671"/>
                    </a:cubicBezTo>
                    <a:close/>
                    <a:moveTo>
                      <a:pt x="1370" y="1"/>
                    </a:moveTo>
                    <a:cubicBezTo>
                      <a:pt x="1040" y="1"/>
                      <a:pt x="712" y="130"/>
                      <a:pt x="467" y="386"/>
                    </a:cubicBezTo>
                    <a:cubicBezTo>
                      <a:pt x="1" y="872"/>
                      <a:pt x="5" y="1641"/>
                      <a:pt x="477" y="2124"/>
                    </a:cubicBezTo>
                    <a:lnTo>
                      <a:pt x="477" y="2765"/>
                    </a:lnTo>
                    <a:cubicBezTo>
                      <a:pt x="485" y="3258"/>
                      <a:pt x="886" y="3654"/>
                      <a:pt x="1378" y="3654"/>
                    </a:cubicBezTo>
                    <a:cubicBezTo>
                      <a:pt x="1870" y="3654"/>
                      <a:pt x="2271" y="3258"/>
                      <a:pt x="2278" y="2765"/>
                    </a:cubicBezTo>
                    <a:lnTo>
                      <a:pt x="2278" y="2111"/>
                    </a:lnTo>
                    <a:cubicBezTo>
                      <a:pt x="2762" y="1600"/>
                      <a:pt x="2729" y="791"/>
                      <a:pt x="2204" y="321"/>
                    </a:cubicBezTo>
                    <a:cubicBezTo>
                      <a:pt x="1966" y="107"/>
                      <a:pt x="1667" y="1"/>
                      <a:pt x="1370" y="1"/>
                    </a:cubicBezTo>
                    <a:close/>
                  </a:path>
                </a:pathLst>
              </a:custGeom>
              <a:solidFill>
                <a:srgbClr val="4472C4"/>
              </a:solidFill>
              <a:ln>
                <a:solidFill>
                  <a:srgbClr val="4472C4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04C9E777-730D-7339-4B16-087C9BE7B6AA}"/>
              </a:ext>
            </a:extLst>
          </p:cNvPr>
          <p:cNvSpPr/>
          <p:nvPr/>
        </p:nvSpPr>
        <p:spPr>
          <a:xfrm>
            <a:off x="7185014" y="1694491"/>
            <a:ext cx="218455" cy="739013"/>
          </a:xfrm>
          <a:custGeom>
            <a:avLst/>
            <a:gdLst>
              <a:gd name="connsiteX0" fmla="*/ 124699 w 249731"/>
              <a:gd name="connsiteY0" fmla="*/ 351172 h 844818"/>
              <a:gd name="connsiteX1" fmla="*/ 148511 w 249731"/>
              <a:gd name="connsiteY1" fmla="*/ 374985 h 844818"/>
              <a:gd name="connsiteX2" fmla="*/ 148511 w 249731"/>
              <a:gd name="connsiteY2" fmla="*/ 391177 h 844818"/>
              <a:gd name="connsiteX3" fmla="*/ 148511 w 249731"/>
              <a:gd name="connsiteY3" fmla="*/ 400702 h 844818"/>
              <a:gd name="connsiteX4" fmla="*/ 148511 w 249731"/>
              <a:gd name="connsiteY4" fmla="*/ 430230 h 844818"/>
              <a:gd name="connsiteX5" fmla="*/ 148511 w 249731"/>
              <a:gd name="connsiteY5" fmla="*/ 592155 h 844818"/>
              <a:gd name="connsiteX6" fmla="*/ 184706 w 249731"/>
              <a:gd name="connsiteY6" fmla="*/ 655972 h 844818"/>
              <a:gd name="connsiteX7" fmla="*/ 184706 w 249731"/>
              <a:gd name="connsiteY7" fmla="*/ 781702 h 844818"/>
              <a:gd name="connsiteX8" fmla="*/ 58024 w 249731"/>
              <a:gd name="connsiteY8" fmla="*/ 775035 h 844818"/>
              <a:gd name="connsiteX9" fmla="*/ 73264 w 249731"/>
              <a:gd name="connsiteY9" fmla="*/ 647400 h 844818"/>
              <a:gd name="connsiteX10" fmla="*/ 100886 w 249731"/>
              <a:gd name="connsiteY10" fmla="*/ 605489 h 844818"/>
              <a:gd name="connsiteX11" fmla="*/ 100886 w 249731"/>
              <a:gd name="connsiteY11" fmla="*/ 408322 h 844818"/>
              <a:gd name="connsiteX12" fmla="*/ 100886 w 249731"/>
              <a:gd name="connsiteY12" fmla="*/ 400702 h 844818"/>
              <a:gd name="connsiteX13" fmla="*/ 100886 w 249731"/>
              <a:gd name="connsiteY13" fmla="*/ 398797 h 844818"/>
              <a:gd name="connsiteX14" fmla="*/ 100886 w 249731"/>
              <a:gd name="connsiteY14" fmla="*/ 374985 h 844818"/>
              <a:gd name="connsiteX15" fmla="*/ 124699 w 249731"/>
              <a:gd name="connsiteY15" fmla="*/ 351172 h 844818"/>
              <a:gd name="connsiteX16" fmla="*/ 122794 w 249731"/>
              <a:gd name="connsiteY16" fmla="*/ 20655 h 844818"/>
              <a:gd name="connsiteX17" fmla="*/ 85646 w 249731"/>
              <a:gd name="connsiteY17" fmla="*/ 75900 h 844818"/>
              <a:gd name="connsiteX18" fmla="*/ 85646 w 249731"/>
              <a:gd name="connsiteY18" fmla="*/ 333075 h 844818"/>
              <a:gd name="connsiteX19" fmla="*/ 86599 w 249731"/>
              <a:gd name="connsiteY19" fmla="*/ 589297 h 844818"/>
              <a:gd name="connsiteX20" fmla="*/ 65644 w 249731"/>
              <a:gd name="connsiteY20" fmla="*/ 634065 h 844818"/>
              <a:gd name="connsiteX21" fmla="*/ 50404 w 249731"/>
              <a:gd name="connsiteY21" fmla="*/ 785512 h 844818"/>
              <a:gd name="connsiteX22" fmla="*/ 197089 w 249731"/>
              <a:gd name="connsiteY22" fmla="*/ 788370 h 844818"/>
              <a:gd name="connsiteX23" fmla="*/ 186611 w 249731"/>
              <a:gd name="connsiteY23" fmla="*/ 636922 h 844818"/>
              <a:gd name="connsiteX24" fmla="*/ 163751 w 249731"/>
              <a:gd name="connsiteY24" fmla="*/ 585487 h 844818"/>
              <a:gd name="connsiteX25" fmla="*/ 164704 w 249731"/>
              <a:gd name="connsiteY25" fmla="*/ 75900 h 844818"/>
              <a:gd name="connsiteX26" fmla="*/ 122794 w 249731"/>
              <a:gd name="connsiteY26" fmla="*/ 20655 h 844818"/>
              <a:gd name="connsiteX27" fmla="*/ 120651 w 249731"/>
              <a:gd name="connsiteY27" fmla="*/ 27 h 844818"/>
              <a:gd name="connsiteX28" fmla="*/ 154226 w 249731"/>
              <a:gd name="connsiteY28" fmla="*/ 8272 h 844818"/>
              <a:gd name="connsiteX29" fmla="*/ 186611 w 249731"/>
              <a:gd name="connsiteY29" fmla="*/ 60660 h 844818"/>
              <a:gd name="connsiteX30" fmla="*/ 186611 w 249731"/>
              <a:gd name="connsiteY30" fmla="*/ 125430 h 844818"/>
              <a:gd name="connsiteX31" fmla="*/ 196136 w 249731"/>
              <a:gd name="connsiteY31" fmla="*/ 172102 h 844818"/>
              <a:gd name="connsiteX32" fmla="*/ 221854 w 249731"/>
              <a:gd name="connsiteY32" fmla="*/ 172102 h 844818"/>
              <a:gd name="connsiteX33" fmla="*/ 232331 w 249731"/>
              <a:gd name="connsiteY33" fmla="*/ 182580 h 844818"/>
              <a:gd name="connsiteX34" fmla="*/ 221854 w 249731"/>
              <a:gd name="connsiteY34" fmla="*/ 193057 h 844818"/>
              <a:gd name="connsiteX35" fmla="*/ 195184 w 249731"/>
              <a:gd name="connsiteY35" fmla="*/ 193057 h 844818"/>
              <a:gd name="connsiteX36" fmla="*/ 186611 w 249731"/>
              <a:gd name="connsiteY36" fmla="*/ 241635 h 844818"/>
              <a:gd name="connsiteX37" fmla="*/ 194231 w 249731"/>
              <a:gd name="connsiteY37" fmla="*/ 289260 h 844818"/>
              <a:gd name="connsiteX38" fmla="*/ 221854 w 249731"/>
              <a:gd name="connsiteY38" fmla="*/ 289260 h 844818"/>
              <a:gd name="connsiteX39" fmla="*/ 232331 w 249731"/>
              <a:gd name="connsiteY39" fmla="*/ 299737 h 844818"/>
              <a:gd name="connsiteX40" fmla="*/ 221854 w 249731"/>
              <a:gd name="connsiteY40" fmla="*/ 310215 h 844818"/>
              <a:gd name="connsiteX41" fmla="*/ 198041 w 249731"/>
              <a:gd name="connsiteY41" fmla="*/ 310215 h 844818"/>
              <a:gd name="connsiteX42" fmla="*/ 184706 w 249731"/>
              <a:gd name="connsiteY42" fmla="*/ 356887 h 844818"/>
              <a:gd name="connsiteX43" fmla="*/ 195184 w 249731"/>
              <a:gd name="connsiteY43" fmla="*/ 406417 h 844818"/>
              <a:gd name="connsiteX44" fmla="*/ 221854 w 249731"/>
              <a:gd name="connsiteY44" fmla="*/ 406417 h 844818"/>
              <a:gd name="connsiteX45" fmla="*/ 232331 w 249731"/>
              <a:gd name="connsiteY45" fmla="*/ 416895 h 844818"/>
              <a:gd name="connsiteX46" fmla="*/ 221854 w 249731"/>
              <a:gd name="connsiteY46" fmla="*/ 427372 h 844818"/>
              <a:gd name="connsiteX47" fmla="*/ 192326 w 249731"/>
              <a:gd name="connsiteY47" fmla="*/ 427372 h 844818"/>
              <a:gd name="connsiteX48" fmla="*/ 186611 w 249731"/>
              <a:gd name="connsiteY48" fmla="*/ 476902 h 844818"/>
              <a:gd name="connsiteX49" fmla="*/ 193279 w 249731"/>
              <a:gd name="connsiteY49" fmla="*/ 523575 h 844818"/>
              <a:gd name="connsiteX50" fmla="*/ 221854 w 249731"/>
              <a:gd name="connsiteY50" fmla="*/ 523575 h 844818"/>
              <a:gd name="connsiteX51" fmla="*/ 232331 w 249731"/>
              <a:gd name="connsiteY51" fmla="*/ 534052 h 844818"/>
              <a:gd name="connsiteX52" fmla="*/ 221854 w 249731"/>
              <a:gd name="connsiteY52" fmla="*/ 544530 h 844818"/>
              <a:gd name="connsiteX53" fmla="*/ 195184 w 249731"/>
              <a:gd name="connsiteY53" fmla="*/ 544530 h 844818"/>
              <a:gd name="connsiteX54" fmla="*/ 186611 w 249731"/>
              <a:gd name="connsiteY54" fmla="*/ 588345 h 844818"/>
              <a:gd name="connsiteX55" fmla="*/ 205661 w 249731"/>
              <a:gd name="connsiteY55" fmla="*/ 622635 h 844818"/>
              <a:gd name="connsiteX56" fmla="*/ 214234 w 249731"/>
              <a:gd name="connsiteY56" fmla="*/ 805515 h 844818"/>
              <a:gd name="connsiteX57" fmla="*/ 36116 w 249731"/>
              <a:gd name="connsiteY57" fmla="*/ 808372 h 844818"/>
              <a:gd name="connsiteX58" fmla="*/ 41831 w 249731"/>
              <a:gd name="connsiteY58" fmla="*/ 627397 h 844818"/>
              <a:gd name="connsiteX59" fmla="*/ 62786 w 249731"/>
              <a:gd name="connsiteY59" fmla="*/ 574057 h 844818"/>
              <a:gd name="connsiteX60" fmla="*/ 62786 w 249731"/>
              <a:gd name="connsiteY60" fmla="*/ 72090 h 844818"/>
              <a:gd name="connsiteX61" fmla="*/ 120651 w 249731"/>
              <a:gd name="connsiteY61" fmla="*/ 27 h 84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49731" h="844818">
                <a:moveTo>
                  <a:pt x="124699" y="351172"/>
                </a:moveTo>
                <a:cubicBezTo>
                  <a:pt x="138034" y="351172"/>
                  <a:pt x="148511" y="361650"/>
                  <a:pt x="148511" y="374985"/>
                </a:cubicBezTo>
                <a:lnTo>
                  <a:pt x="148511" y="391177"/>
                </a:lnTo>
                <a:cubicBezTo>
                  <a:pt x="148511" y="394035"/>
                  <a:pt x="148511" y="396892"/>
                  <a:pt x="148511" y="400702"/>
                </a:cubicBezTo>
                <a:cubicBezTo>
                  <a:pt x="148511" y="410227"/>
                  <a:pt x="148511" y="420705"/>
                  <a:pt x="148511" y="430230"/>
                </a:cubicBezTo>
                <a:lnTo>
                  <a:pt x="148511" y="592155"/>
                </a:lnTo>
                <a:cubicBezTo>
                  <a:pt x="149464" y="615967"/>
                  <a:pt x="155179" y="637875"/>
                  <a:pt x="184706" y="655972"/>
                </a:cubicBezTo>
                <a:cubicBezTo>
                  <a:pt x="225664" y="681689"/>
                  <a:pt x="220901" y="747412"/>
                  <a:pt x="184706" y="781702"/>
                </a:cubicBezTo>
                <a:cubicBezTo>
                  <a:pt x="149464" y="815039"/>
                  <a:pt x="89456" y="812182"/>
                  <a:pt x="58024" y="775035"/>
                </a:cubicBezTo>
                <a:cubicBezTo>
                  <a:pt x="24686" y="735030"/>
                  <a:pt x="28496" y="675022"/>
                  <a:pt x="73264" y="647400"/>
                </a:cubicBezTo>
                <a:cubicBezTo>
                  <a:pt x="92314" y="635017"/>
                  <a:pt x="98981" y="622635"/>
                  <a:pt x="100886" y="605489"/>
                </a:cubicBezTo>
                <a:lnTo>
                  <a:pt x="100886" y="408322"/>
                </a:lnTo>
                <a:cubicBezTo>
                  <a:pt x="100886" y="405464"/>
                  <a:pt x="100886" y="403560"/>
                  <a:pt x="100886" y="400702"/>
                </a:cubicBezTo>
                <a:cubicBezTo>
                  <a:pt x="100886" y="399750"/>
                  <a:pt x="100886" y="399750"/>
                  <a:pt x="100886" y="398797"/>
                </a:cubicBezTo>
                <a:lnTo>
                  <a:pt x="100886" y="374985"/>
                </a:lnTo>
                <a:cubicBezTo>
                  <a:pt x="100886" y="361650"/>
                  <a:pt x="111364" y="351172"/>
                  <a:pt x="124699" y="351172"/>
                </a:cubicBezTo>
                <a:close/>
                <a:moveTo>
                  <a:pt x="122794" y="20655"/>
                </a:moveTo>
                <a:cubicBezTo>
                  <a:pt x="89456" y="20655"/>
                  <a:pt x="85646" y="48277"/>
                  <a:pt x="85646" y="75900"/>
                </a:cubicBezTo>
                <a:cubicBezTo>
                  <a:pt x="85646" y="161625"/>
                  <a:pt x="85646" y="247350"/>
                  <a:pt x="85646" y="333075"/>
                </a:cubicBezTo>
                <a:cubicBezTo>
                  <a:pt x="85646" y="418800"/>
                  <a:pt x="84694" y="504525"/>
                  <a:pt x="86599" y="589297"/>
                </a:cubicBezTo>
                <a:cubicBezTo>
                  <a:pt x="86599" y="608347"/>
                  <a:pt x="81836" y="621682"/>
                  <a:pt x="65644" y="634065"/>
                </a:cubicBezTo>
                <a:cubicBezTo>
                  <a:pt x="15161" y="673117"/>
                  <a:pt x="9446" y="740745"/>
                  <a:pt x="50404" y="785512"/>
                </a:cubicBezTo>
                <a:cubicBezTo>
                  <a:pt x="89456" y="828375"/>
                  <a:pt x="156131" y="829327"/>
                  <a:pt x="197089" y="788370"/>
                </a:cubicBezTo>
                <a:cubicBezTo>
                  <a:pt x="239951" y="744555"/>
                  <a:pt x="237094" y="675975"/>
                  <a:pt x="186611" y="636922"/>
                </a:cubicBezTo>
                <a:cubicBezTo>
                  <a:pt x="166609" y="621682"/>
                  <a:pt x="163751" y="606442"/>
                  <a:pt x="163751" y="585487"/>
                </a:cubicBezTo>
                <a:cubicBezTo>
                  <a:pt x="164704" y="415942"/>
                  <a:pt x="163751" y="245445"/>
                  <a:pt x="164704" y="75900"/>
                </a:cubicBezTo>
                <a:cubicBezTo>
                  <a:pt x="164704" y="45420"/>
                  <a:pt x="158036" y="19702"/>
                  <a:pt x="122794" y="20655"/>
                </a:cubicBezTo>
                <a:close/>
                <a:moveTo>
                  <a:pt x="120651" y="27"/>
                </a:moveTo>
                <a:cubicBezTo>
                  <a:pt x="131366" y="-300"/>
                  <a:pt x="142796" y="2319"/>
                  <a:pt x="154226" y="8272"/>
                </a:cubicBezTo>
                <a:cubicBezTo>
                  <a:pt x="175181" y="18750"/>
                  <a:pt x="185659" y="37800"/>
                  <a:pt x="186611" y="60660"/>
                </a:cubicBezTo>
                <a:cubicBezTo>
                  <a:pt x="187564" y="81615"/>
                  <a:pt x="188516" y="103522"/>
                  <a:pt x="186611" y="125430"/>
                </a:cubicBezTo>
                <a:cubicBezTo>
                  <a:pt x="185659" y="144480"/>
                  <a:pt x="186611" y="161625"/>
                  <a:pt x="196136" y="172102"/>
                </a:cubicBezTo>
                <a:lnTo>
                  <a:pt x="221854" y="172102"/>
                </a:lnTo>
                <a:cubicBezTo>
                  <a:pt x="227569" y="172102"/>
                  <a:pt x="232331" y="176865"/>
                  <a:pt x="232331" y="182580"/>
                </a:cubicBezTo>
                <a:cubicBezTo>
                  <a:pt x="232331" y="188295"/>
                  <a:pt x="227569" y="193057"/>
                  <a:pt x="221854" y="193057"/>
                </a:cubicBezTo>
                <a:lnTo>
                  <a:pt x="195184" y="193057"/>
                </a:lnTo>
                <a:cubicBezTo>
                  <a:pt x="187564" y="202582"/>
                  <a:pt x="187564" y="218775"/>
                  <a:pt x="186611" y="241635"/>
                </a:cubicBezTo>
                <a:cubicBezTo>
                  <a:pt x="187564" y="264495"/>
                  <a:pt x="187564" y="279735"/>
                  <a:pt x="194231" y="289260"/>
                </a:cubicBezTo>
                <a:lnTo>
                  <a:pt x="221854" y="289260"/>
                </a:lnTo>
                <a:cubicBezTo>
                  <a:pt x="227569" y="289260"/>
                  <a:pt x="232331" y="294022"/>
                  <a:pt x="232331" y="299737"/>
                </a:cubicBezTo>
                <a:cubicBezTo>
                  <a:pt x="232331" y="305452"/>
                  <a:pt x="227569" y="310215"/>
                  <a:pt x="221854" y="310215"/>
                </a:cubicBezTo>
                <a:lnTo>
                  <a:pt x="198041" y="310215"/>
                </a:lnTo>
                <a:cubicBezTo>
                  <a:pt x="185659" y="319740"/>
                  <a:pt x="184706" y="334027"/>
                  <a:pt x="184706" y="356887"/>
                </a:cubicBezTo>
                <a:cubicBezTo>
                  <a:pt x="185659" y="378795"/>
                  <a:pt x="184706" y="395940"/>
                  <a:pt x="195184" y="406417"/>
                </a:cubicBezTo>
                <a:lnTo>
                  <a:pt x="221854" y="406417"/>
                </a:lnTo>
                <a:cubicBezTo>
                  <a:pt x="227569" y="406417"/>
                  <a:pt x="232331" y="411180"/>
                  <a:pt x="232331" y="416895"/>
                </a:cubicBezTo>
                <a:cubicBezTo>
                  <a:pt x="232331" y="422610"/>
                  <a:pt x="227569" y="427372"/>
                  <a:pt x="221854" y="427372"/>
                </a:cubicBezTo>
                <a:lnTo>
                  <a:pt x="192326" y="427372"/>
                </a:lnTo>
                <a:cubicBezTo>
                  <a:pt x="185659" y="436897"/>
                  <a:pt x="187564" y="454042"/>
                  <a:pt x="186611" y="476902"/>
                </a:cubicBezTo>
                <a:cubicBezTo>
                  <a:pt x="187564" y="500715"/>
                  <a:pt x="187564" y="515002"/>
                  <a:pt x="193279" y="523575"/>
                </a:cubicBezTo>
                <a:lnTo>
                  <a:pt x="221854" y="523575"/>
                </a:lnTo>
                <a:cubicBezTo>
                  <a:pt x="227569" y="523575"/>
                  <a:pt x="232331" y="528337"/>
                  <a:pt x="232331" y="534052"/>
                </a:cubicBezTo>
                <a:cubicBezTo>
                  <a:pt x="232331" y="539767"/>
                  <a:pt x="227569" y="544530"/>
                  <a:pt x="221854" y="544530"/>
                </a:cubicBezTo>
                <a:lnTo>
                  <a:pt x="195184" y="544530"/>
                </a:lnTo>
                <a:cubicBezTo>
                  <a:pt x="188516" y="552150"/>
                  <a:pt x="187564" y="565485"/>
                  <a:pt x="186611" y="588345"/>
                </a:cubicBezTo>
                <a:cubicBezTo>
                  <a:pt x="188516" y="603585"/>
                  <a:pt x="195184" y="613110"/>
                  <a:pt x="205661" y="622635"/>
                </a:cubicBezTo>
                <a:cubicBezTo>
                  <a:pt x="260906" y="673117"/>
                  <a:pt x="264716" y="751222"/>
                  <a:pt x="214234" y="805515"/>
                </a:cubicBezTo>
                <a:cubicBezTo>
                  <a:pt x="163751" y="856950"/>
                  <a:pt x="86599" y="857902"/>
                  <a:pt x="36116" y="808372"/>
                </a:cubicBezTo>
                <a:cubicBezTo>
                  <a:pt x="-13414" y="759795"/>
                  <a:pt x="-12461" y="675022"/>
                  <a:pt x="41831" y="627397"/>
                </a:cubicBezTo>
                <a:cubicBezTo>
                  <a:pt x="59929" y="611205"/>
                  <a:pt x="62786" y="595012"/>
                  <a:pt x="62786" y="574057"/>
                </a:cubicBezTo>
                <a:cubicBezTo>
                  <a:pt x="62786" y="406417"/>
                  <a:pt x="61834" y="239730"/>
                  <a:pt x="62786" y="72090"/>
                </a:cubicBezTo>
                <a:cubicBezTo>
                  <a:pt x="62786" y="28513"/>
                  <a:pt x="88504" y="1010"/>
                  <a:pt x="120651" y="2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4" name="Google Shape;12438;p135">
            <a:extLst>
              <a:ext uri="{FF2B5EF4-FFF2-40B4-BE49-F238E27FC236}">
                <a16:creationId xmlns:a16="http://schemas.microsoft.com/office/drawing/2014/main" id="{B127EEE1-698F-729B-AE97-3C898F8B3D8B}"/>
              </a:ext>
            </a:extLst>
          </p:cNvPr>
          <p:cNvGrpSpPr/>
          <p:nvPr/>
        </p:nvGrpSpPr>
        <p:grpSpPr>
          <a:xfrm>
            <a:off x="4441499" y="5076468"/>
            <a:ext cx="817651" cy="726141"/>
            <a:chOff x="3584280" y="3699191"/>
            <a:chExt cx="358069" cy="317995"/>
          </a:xfrm>
          <a:solidFill>
            <a:srgbClr val="4472C4"/>
          </a:solidFill>
        </p:grpSpPr>
        <p:sp>
          <p:nvSpPr>
            <p:cNvPr id="145" name="Google Shape;12439;p135">
              <a:extLst>
                <a:ext uri="{FF2B5EF4-FFF2-40B4-BE49-F238E27FC236}">
                  <a16:creationId xmlns:a16="http://schemas.microsoft.com/office/drawing/2014/main" id="{397358C5-4FAD-66B1-1DF3-D58F0AD717CF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440;p135">
              <a:extLst>
                <a:ext uri="{FF2B5EF4-FFF2-40B4-BE49-F238E27FC236}">
                  <a16:creationId xmlns:a16="http://schemas.microsoft.com/office/drawing/2014/main" id="{BE27FAFA-3B1C-8645-D02A-2D5FD2389881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441;p135">
              <a:extLst>
                <a:ext uri="{FF2B5EF4-FFF2-40B4-BE49-F238E27FC236}">
                  <a16:creationId xmlns:a16="http://schemas.microsoft.com/office/drawing/2014/main" id="{CE0FF0F7-E655-0D87-DAF8-86091CF8E72D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442;p135">
              <a:extLst>
                <a:ext uri="{FF2B5EF4-FFF2-40B4-BE49-F238E27FC236}">
                  <a16:creationId xmlns:a16="http://schemas.microsoft.com/office/drawing/2014/main" id="{217C9CEC-FBB1-4313-C093-212CC94A7665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4158;p119">
            <a:extLst>
              <a:ext uri="{FF2B5EF4-FFF2-40B4-BE49-F238E27FC236}">
                <a16:creationId xmlns:a16="http://schemas.microsoft.com/office/drawing/2014/main" id="{4150FADE-478B-AE34-340B-75BB4F9EB69F}"/>
              </a:ext>
            </a:extLst>
          </p:cNvPr>
          <p:cNvGrpSpPr/>
          <p:nvPr/>
        </p:nvGrpSpPr>
        <p:grpSpPr>
          <a:xfrm>
            <a:off x="6887337" y="5140351"/>
            <a:ext cx="840320" cy="751606"/>
            <a:chOff x="1751950" y="3450350"/>
            <a:chExt cx="428150" cy="382950"/>
          </a:xfrm>
          <a:solidFill>
            <a:srgbClr val="4472C4"/>
          </a:solidFill>
        </p:grpSpPr>
        <p:sp>
          <p:nvSpPr>
            <p:cNvPr id="150" name="Google Shape;4159;p119">
              <a:extLst>
                <a:ext uri="{FF2B5EF4-FFF2-40B4-BE49-F238E27FC236}">
                  <a16:creationId xmlns:a16="http://schemas.microsoft.com/office/drawing/2014/main" id="{972787E2-C6EB-A727-B265-EB4C1C386197}"/>
                </a:ext>
              </a:extLst>
            </p:cNvPr>
            <p:cNvSpPr/>
            <p:nvPr/>
          </p:nvSpPr>
          <p:spPr>
            <a:xfrm>
              <a:off x="1751950" y="3450350"/>
              <a:ext cx="428150" cy="382950"/>
            </a:xfrm>
            <a:custGeom>
              <a:avLst/>
              <a:gdLst/>
              <a:ahLst/>
              <a:cxnLst/>
              <a:rect l="l" t="t" r="r" b="b"/>
              <a:pathLst>
                <a:path w="17126" h="15318" extrusionOk="0">
                  <a:moveTo>
                    <a:pt x="8429" y="667"/>
                  </a:moveTo>
                  <a:cubicBezTo>
                    <a:pt x="10435" y="667"/>
                    <a:pt x="12247" y="1932"/>
                    <a:pt x="12939" y="3815"/>
                  </a:cubicBezTo>
                  <a:cubicBezTo>
                    <a:pt x="12988" y="3948"/>
                    <a:pt x="13115" y="4035"/>
                    <a:pt x="13257" y="4035"/>
                  </a:cubicBezTo>
                  <a:cubicBezTo>
                    <a:pt x="13267" y="4035"/>
                    <a:pt x="13278" y="4035"/>
                    <a:pt x="13289" y="4034"/>
                  </a:cubicBezTo>
                  <a:cubicBezTo>
                    <a:pt x="13350" y="4027"/>
                    <a:pt x="13412" y="4024"/>
                    <a:pt x="13474" y="4024"/>
                  </a:cubicBezTo>
                  <a:cubicBezTo>
                    <a:pt x="13475" y="4024"/>
                    <a:pt x="13476" y="4024"/>
                    <a:pt x="13477" y="4024"/>
                  </a:cubicBezTo>
                  <a:cubicBezTo>
                    <a:pt x="14590" y="4024"/>
                    <a:pt x="15414" y="5056"/>
                    <a:pt x="15169" y="6143"/>
                  </a:cubicBezTo>
                  <a:cubicBezTo>
                    <a:pt x="15133" y="6301"/>
                    <a:pt x="15218" y="6463"/>
                    <a:pt x="15370" y="6526"/>
                  </a:cubicBezTo>
                  <a:cubicBezTo>
                    <a:pt x="16141" y="6838"/>
                    <a:pt x="16583" y="7651"/>
                    <a:pt x="16424" y="8467"/>
                  </a:cubicBezTo>
                  <a:cubicBezTo>
                    <a:pt x="16264" y="9283"/>
                    <a:pt x="15551" y="9871"/>
                    <a:pt x="14721" y="9871"/>
                  </a:cubicBezTo>
                  <a:cubicBezTo>
                    <a:pt x="14720" y="9871"/>
                    <a:pt x="14719" y="9871"/>
                    <a:pt x="14718" y="9871"/>
                  </a:cubicBezTo>
                  <a:lnTo>
                    <a:pt x="12311" y="9871"/>
                  </a:lnTo>
                  <a:lnTo>
                    <a:pt x="12311" y="8896"/>
                  </a:lnTo>
                  <a:lnTo>
                    <a:pt x="12843" y="8896"/>
                  </a:lnTo>
                  <a:cubicBezTo>
                    <a:pt x="13100" y="8896"/>
                    <a:pt x="13262" y="8618"/>
                    <a:pt x="13132" y="8394"/>
                  </a:cubicBezTo>
                  <a:lnTo>
                    <a:pt x="11462" y="5503"/>
                  </a:lnTo>
                  <a:cubicBezTo>
                    <a:pt x="11397" y="5391"/>
                    <a:pt x="11285" y="5335"/>
                    <a:pt x="11172" y="5335"/>
                  </a:cubicBezTo>
                  <a:cubicBezTo>
                    <a:pt x="11060" y="5335"/>
                    <a:pt x="10947" y="5391"/>
                    <a:pt x="10883" y="5503"/>
                  </a:cubicBezTo>
                  <a:lnTo>
                    <a:pt x="9212" y="8394"/>
                  </a:lnTo>
                  <a:cubicBezTo>
                    <a:pt x="9083" y="8618"/>
                    <a:pt x="9245" y="8896"/>
                    <a:pt x="9502" y="8896"/>
                  </a:cubicBezTo>
                  <a:lnTo>
                    <a:pt x="10034" y="8896"/>
                  </a:lnTo>
                  <a:lnTo>
                    <a:pt x="10034" y="9871"/>
                  </a:lnTo>
                  <a:lnTo>
                    <a:pt x="7087" y="9871"/>
                  </a:lnTo>
                  <a:lnTo>
                    <a:pt x="7087" y="8566"/>
                  </a:lnTo>
                  <a:cubicBezTo>
                    <a:pt x="7087" y="8381"/>
                    <a:pt x="6938" y="8232"/>
                    <a:pt x="6754" y="8232"/>
                  </a:cubicBezTo>
                  <a:lnTo>
                    <a:pt x="5149" y="8232"/>
                  </a:lnTo>
                  <a:cubicBezTo>
                    <a:pt x="4964" y="8232"/>
                    <a:pt x="4813" y="8381"/>
                    <a:pt x="4813" y="8566"/>
                  </a:cubicBezTo>
                  <a:lnTo>
                    <a:pt x="4813" y="9871"/>
                  </a:lnTo>
                  <a:lnTo>
                    <a:pt x="3226" y="9871"/>
                  </a:lnTo>
                  <a:cubicBezTo>
                    <a:pt x="1816" y="9871"/>
                    <a:pt x="669" y="8724"/>
                    <a:pt x="669" y="7316"/>
                  </a:cubicBezTo>
                  <a:cubicBezTo>
                    <a:pt x="669" y="5905"/>
                    <a:pt x="1816" y="4759"/>
                    <a:pt x="3226" y="4759"/>
                  </a:cubicBezTo>
                  <a:cubicBezTo>
                    <a:pt x="3259" y="4759"/>
                    <a:pt x="3293" y="4760"/>
                    <a:pt x="3326" y="4762"/>
                  </a:cubicBezTo>
                  <a:lnTo>
                    <a:pt x="3375" y="4764"/>
                  </a:lnTo>
                  <a:cubicBezTo>
                    <a:pt x="3969" y="4798"/>
                    <a:pt x="4534" y="5038"/>
                    <a:pt x="4969" y="5444"/>
                  </a:cubicBezTo>
                  <a:cubicBezTo>
                    <a:pt x="5032" y="5500"/>
                    <a:pt x="5111" y="5528"/>
                    <a:pt x="5190" y="5528"/>
                  </a:cubicBezTo>
                  <a:cubicBezTo>
                    <a:pt x="5280" y="5528"/>
                    <a:pt x="5370" y="5492"/>
                    <a:pt x="5435" y="5421"/>
                  </a:cubicBezTo>
                  <a:cubicBezTo>
                    <a:pt x="5559" y="5289"/>
                    <a:pt x="5554" y="5081"/>
                    <a:pt x="5424" y="4953"/>
                  </a:cubicBezTo>
                  <a:cubicBezTo>
                    <a:pt x="4975" y="4535"/>
                    <a:pt x="4414" y="4253"/>
                    <a:pt x="3810" y="4144"/>
                  </a:cubicBezTo>
                  <a:cubicBezTo>
                    <a:pt x="4395" y="2110"/>
                    <a:pt x="6281" y="667"/>
                    <a:pt x="8429" y="667"/>
                  </a:cubicBezTo>
                  <a:close/>
                  <a:moveTo>
                    <a:pt x="6420" y="8901"/>
                  </a:moveTo>
                  <a:lnTo>
                    <a:pt x="6420" y="12091"/>
                  </a:lnTo>
                  <a:cubicBezTo>
                    <a:pt x="6420" y="12276"/>
                    <a:pt x="6569" y="12425"/>
                    <a:pt x="6754" y="12425"/>
                  </a:cubicBezTo>
                  <a:lnTo>
                    <a:pt x="7042" y="12425"/>
                  </a:lnTo>
                  <a:lnTo>
                    <a:pt x="5950" y="14314"/>
                  </a:lnTo>
                  <a:lnTo>
                    <a:pt x="4861" y="12425"/>
                  </a:lnTo>
                  <a:lnTo>
                    <a:pt x="5149" y="12425"/>
                  </a:lnTo>
                  <a:cubicBezTo>
                    <a:pt x="5334" y="12425"/>
                    <a:pt x="5482" y="12276"/>
                    <a:pt x="5482" y="12091"/>
                  </a:cubicBezTo>
                  <a:lnTo>
                    <a:pt x="5482" y="8901"/>
                  </a:lnTo>
                  <a:close/>
                  <a:moveTo>
                    <a:pt x="8434" y="0"/>
                  </a:moveTo>
                  <a:cubicBezTo>
                    <a:pt x="8303" y="0"/>
                    <a:pt x="8172" y="5"/>
                    <a:pt x="8039" y="14"/>
                  </a:cubicBezTo>
                  <a:cubicBezTo>
                    <a:pt x="5697" y="181"/>
                    <a:pt x="3724" y="1822"/>
                    <a:pt x="3130" y="4093"/>
                  </a:cubicBezTo>
                  <a:cubicBezTo>
                    <a:pt x="1396" y="4144"/>
                    <a:pt x="0" y="5570"/>
                    <a:pt x="0" y="7316"/>
                  </a:cubicBezTo>
                  <a:cubicBezTo>
                    <a:pt x="0" y="9094"/>
                    <a:pt x="1448" y="10540"/>
                    <a:pt x="3226" y="10540"/>
                  </a:cubicBezTo>
                  <a:lnTo>
                    <a:pt x="4813" y="10540"/>
                  </a:lnTo>
                  <a:lnTo>
                    <a:pt x="4813" y="11757"/>
                  </a:lnTo>
                  <a:lnTo>
                    <a:pt x="4282" y="11757"/>
                  </a:lnTo>
                  <a:cubicBezTo>
                    <a:pt x="4025" y="11757"/>
                    <a:pt x="3864" y="12036"/>
                    <a:pt x="3992" y="12258"/>
                  </a:cubicBezTo>
                  <a:lnTo>
                    <a:pt x="5662" y="15150"/>
                  </a:lnTo>
                  <a:cubicBezTo>
                    <a:pt x="5727" y="15262"/>
                    <a:pt x="5839" y="15317"/>
                    <a:pt x="5952" y="15317"/>
                  </a:cubicBezTo>
                  <a:cubicBezTo>
                    <a:pt x="6064" y="15317"/>
                    <a:pt x="6177" y="15262"/>
                    <a:pt x="6242" y="15150"/>
                  </a:cubicBezTo>
                  <a:lnTo>
                    <a:pt x="7912" y="12258"/>
                  </a:lnTo>
                  <a:cubicBezTo>
                    <a:pt x="8039" y="12036"/>
                    <a:pt x="7879" y="11757"/>
                    <a:pt x="7622" y="11757"/>
                  </a:cubicBezTo>
                  <a:lnTo>
                    <a:pt x="7089" y="11757"/>
                  </a:lnTo>
                  <a:lnTo>
                    <a:pt x="7089" y="10540"/>
                  </a:lnTo>
                  <a:lnTo>
                    <a:pt x="10037" y="10540"/>
                  </a:lnTo>
                  <a:lnTo>
                    <a:pt x="10037" y="13408"/>
                  </a:lnTo>
                  <a:cubicBezTo>
                    <a:pt x="10037" y="13593"/>
                    <a:pt x="10188" y="13742"/>
                    <a:pt x="10371" y="13742"/>
                  </a:cubicBezTo>
                  <a:lnTo>
                    <a:pt x="11977" y="13742"/>
                  </a:lnTo>
                  <a:cubicBezTo>
                    <a:pt x="12159" y="13739"/>
                    <a:pt x="12303" y="13590"/>
                    <a:pt x="12303" y="13408"/>
                  </a:cubicBezTo>
                  <a:cubicBezTo>
                    <a:pt x="12303" y="13226"/>
                    <a:pt x="12159" y="13078"/>
                    <a:pt x="11977" y="13074"/>
                  </a:cubicBezTo>
                  <a:lnTo>
                    <a:pt x="10706" y="13074"/>
                  </a:lnTo>
                  <a:lnTo>
                    <a:pt x="10706" y="8562"/>
                  </a:lnTo>
                  <a:cubicBezTo>
                    <a:pt x="10706" y="8377"/>
                    <a:pt x="10556" y="8227"/>
                    <a:pt x="10371" y="8227"/>
                  </a:cubicBezTo>
                  <a:lnTo>
                    <a:pt x="10084" y="8227"/>
                  </a:lnTo>
                  <a:lnTo>
                    <a:pt x="11174" y="6339"/>
                  </a:lnTo>
                  <a:lnTo>
                    <a:pt x="12265" y="8227"/>
                  </a:lnTo>
                  <a:lnTo>
                    <a:pt x="11976" y="8227"/>
                  </a:lnTo>
                  <a:cubicBezTo>
                    <a:pt x="11791" y="8227"/>
                    <a:pt x="11642" y="8377"/>
                    <a:pt x="11642" y="8562"/>
                  </a:cubicBezTo>
                  <a:lnTo>
                    <a:pt x="11642" y="11036"/>
                  </a:lnTo>
                  <a:cubicBezTo>
                    <a:pt x="11637" y="11224"/>
                    <a:pt x="11788" y="11379"/>
                    <a:pt x="11976" y="11379"/>
                  </a:cubicBezTo>
                  <a:cubicBezTo>
                    <a:pt x="12164" y="11379"/>
                    <a:pt x="12314" y="11224"/>
                    <a:pt x="12311" y="11036"/>
                  </a:cubicBezTo>
                  <a:lnTo>
                    <a:pt x="12311" y="10540"/>
                  </a:lnTo>
                  <a:lnTo>
                    <a:pt x="14718" y="10540"/>
                  </a:lnTo>
                  <a:cubicBezTo>
                    <a:pt x="16044" y="10540"/>
                    <a:pt x="17124" y="9460"/>
                    <a:pt x="17124" y="8134"/>
                  </a:cubicBezTo>
                  <a:cubicBezTo>
                    <a:pt x="17126" y="7252"/>
                    <a:pt x="16643" y="6441"/>
                    <a:pt x="15866" y="6020"/>
                  </a:cubicBezTo>
                  <a:lnTo>
                    <a:pt x="15866" y="6020"/>
                  </a:lnTo>
                  <a:cubicBezTo>
                    <a:pt x="15876" y="5934"/>
                    <a:pt x="15881" y="5846"/>
                    <a:pt x="15881" y="5760"/>
                  </a:cubicBezTo>
                  <a:cubicBezTo>
                    <a:pt x="15881" y="4435"/>
                    <a:pt x="14803" y="3357"/>
                    <a:pt x="13476" y="3355"/>
                  </a:cubicBezTo>
                  <a:cubicBezTo>
                    <a:pt x="12619" y="1313"/>
                    <a:pt x="10623" y="0"/>
                    <a:pt x="8434" y="0"/>
                  </a:cubicBezTo>
                  <a:close/>
                </a:path>
              </a:pathLst>
            </a:custGeom>
            <a:grpFill/>
            <a:ln>
              <a:solidFill>
                <a:srgbClr val="4472C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160;p119">
              <a:extLst>
                <a:ext uri="{FF2B5EF4-FFF2-40B4-BE49-F238E27FC236}">
                  <a16:creationId xmlns:a16="http://schemas.microsoft.com/office/drawing/2014/main" id="{E0B5DF7C-BCEA-09BD-F71B-F6D74908B131}"/>
                </a:ext>
              </a:extLst>
            </p:cNvPr>
            <p:cNvSpPr/>
            <p:nvPr/>
          </p:nvSpPr>
          <p:spPr>
            <a:xfrm>
              <a:off x="1889325" y="3595575"/>
              <a:ext cx="18750" cy="16750"/>
            </a:xfrm>
            <a:custGeom>
              <a:avLst/>
              <a:gdLst/>
              <a:ahLst/>
              <a:cxnLst/>
              <a:rect l="l" t="t" r="r" b="b"/>
              <a:pathLst>
                <a:path w="750" h="670" extrusionOk="0">
                  <a:moveTo>
                    <a:pt x="377" y="1"/>
                  </a:moveTo>
                  <a:cubicBezTo>
                    <a:pt x="337" y="1"/>
                    <a:pt x="297" y="8"/>
                    <a:pt x="257" y="23"/>
                  </a:cubicBezTo>
                  <a:cubicBezTo>
                    <a:pt x="87" y="88"/>
                    <a:pt x="1" y="278"/>
                    <a:pt x="61" y="450"/>
                  </a:cubicBezTo>
                  <a:lnTo>
                    <a:pt x="64" y="458"/>
                  </a:lnTo>
                  <a:cubicBezTo>
                    <a:pt x="117" y="589"/>
                    <a:pt x="243" y="669"/>
                    <a:pt x="376" y="669"/>
                  </a:cubicBezTo>
                  <a:cubicBezTo>
                    <a:pt x="414" y="669"/>
                    <a:pt x="452" y="663"/>
                    <a:pt x="490" y="649"/>
                  </a:cubicBezTo>
                  <a:cubicBezTo>
                    <a:pt x="660" y="587"/>
                    <a:pt x="750" y="402"/>
                    <a:pt x="694" y="231"/>
                  </a:cubicBezTo>
                  <a:cubicBezTo>
                    <a:pt x="691" y="224"/>
                    <a:pt x="689" y="216"/>
                    <a:pt x="686" y="209"/>
                  </a:cubicBezTo>
                  <a:cubicBezTo>
                    <a:pt x="633" y="80"/>
                    <a:pt x="509" y="1"/>
                    <a:pt x="377" y="1"/>
                  </a:cubicBezTo>
                  <a:close/>
                </a:path>
              </a:pathLst>
            </a:custGeom>
            <a:grpFill/>
            <a:ln>
              <a:solidFill>
                <a:srgbClr val="4472C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161;p119">
              <a:extLst>
                <a:ext uri="{FF2B5EF4-FFF2-40B4-BE49-F238E27FC236}">
                  <a16:creationId xmlns:a16="http://schemas.microsoft.com/office/drawing/2014/main" id="{A6BC7A17-B8A7-74CA-5B23-F89C42B9E480}"/>
                </a:ext>
              </a:extLst>
            </p:cNvPr>
            <p:cNvSpPr/>
            <p:nvPr/>
          </p:nvSpPr>
          <p:spPr>
            <a:xfrm>
              <a:off x="2042375" y="3747575"/>
              <a:ext cx="18150" cy="16750"/>
            </a:xfrm>
            <a:custGeom>
              <a:avLst/>
              <a:gdLst/>
              <a:ahLst/>
              <a:cxnLst/>
              <a:rect l="l" t="t" r="r" b="b"/>
              <a:pathLst>
                <a:path w="726" h="670" extrusionOk="0">
                  <a:moveTo>
                    <a:pt x="359" y="1"/>
                  </a:moveTo>
                  <a:cubicBezTo>
                    <a:pt x="200" y="1"/>
                    <a:pt x="63" y="114"/>
                    <a:pt x="31" y="269"/>
                  </a:cubicBezTo>
                  <a:cubicBezTo>
                    <a:pt x="0" y="426"/>
                    <a:pt x="84" y="583"/>
                    <a:pt x="231" y="644"/>
                  </a:cubicBezTo>
                  <a:cubicBezTo>
                    <a:pt x="273" y="661"/>
                    <a:pt x="316" y="669"/>
                    <a:pt x="359" y="669"/>
                  </a:cubicBezTo>
                  <a:cubicBezTo>
                    <a:pt x="468" y="669"/>
                    <a:pt x="573" y="616"/>
                    <a:pt x="637" y="521"/>
                  </a:cubicBezTo>
                  <a:cubicBezTo>
                    <a:pt x="725" y="389"/>
                    <a:pt x="709" y="212"/>
                    <a:pt x="596" y="99"/>
                  </a:cubicBezTo>
                  <a:cubicBezTo>
                    <a:pt x="532" y="35"/>
                    <a:pt x="447" y="1"/>
                    <a:pt x="359" y="1"/>
                  </a:cubicBezTo>
                  <a:close/>
                </a:path>
              </a:pathLst>
            </a:custGeom>
            <a:grpFill/>
            <a:ln>
              <a:solidFill>
                <a:srgbClr val="4472C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angle 6" descr="Remote control">
            <a:extLst>
              <a:ext uri="{FF2B5EF4-FFF2-40B4-BE49-F238E27FC236}">
                <a16:creationId xmlns:a16="http://schemas.microsoft.com/office/drawing/2014/main" id="{306987AC-7C0D-81CA-3700-E51ADE6503A0}"/>
              </a:ext>
            </a:extLst>
          </p:cNvPr>
          <p:cNvSpPr/>
          <p:nvPr/>
        </p:nvSpPr>
        <p:spPr>
          <a:xfrm>
            <a:off x="6940756" y="3373500"/>
            <a:ext cx="774830" cy="77483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05607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30E8-666D-E18E-A930-DAB08E70C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OVERVIEW</a:t>
            </a:r>
            <a:endParaRPr lang="vi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65EDEF-D6E0-580C-9956-B26E83713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96" y="1555582"/>
            <a:ext cx="9293408" cy="471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5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9118753-D8BA-49E9-9D33-49BAC72CEE8A}"/>
              </a:ext>
            </a:extLst>
          </p:cNvPr>
          <p:cNvGrpSpPr/>
          <p:nvPr/>
        </p:nvGrpSpPr>
        <p:grpSpPr>
          <a:xfrm>
            <a:off x="8540226" y="1753726"/>
            <a:ext cx="2302399" cy="2489485"/>
            <a:chOff x="8540226" y="1753726"/>
            <a:chExt cx="2302399" cy="2489485"/>
          </a:xfrm>
        </p:grpSpPr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AA760911-A7BE-487D-9804-ED9DEF621C03}"/>
                </a:ext>
              </a:extLst>
            </p:cNvPr>
            <p:cNvSpPr/>
            <p:nvPr/>
          </p:nvSpPr>
          <p:spPr>
            <a:xfrm>
              <a:off x="9666557" y="3067143"/>
              <a:ext cx="1176068" cy="1176068"/>
            </a:xfrm>
            <a:prstGeom prst="arc">
              <a:avLst>
                <a:gd name="adj1" fmla="val 15956854"/>
                <a:gd name="adj2" fmla="val 10795556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2600DA7-3708-4626-9CB1-5AB1EDF2F8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0226" y="3655937"/>
              <a:ext cx="1143000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D21693D-34BD-4808-AEAC-66367B233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272" y="1753726"/>
              <a:ext cx="0" cy="1333939"/>
            </a:xfrm>
            <a:prstGeom prst="line">
              <a:avLst/>
            </a:prstGeom>
            <a:ln w="381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8D5110B-CA99-477C-AD76-A80475657E47}"/>
                </a:ext>
              </a:extLst>
            </p:cNvPr>
            <p:cNvSpPr/>
            <p:nvPr/>
          </p:nvSpPr>
          <p:spPr>
            <a:xfrm>
              <a:off x="9814281" y="3214866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B02499-4AFF-4271-9833-DCEFCE0DD019}"/>
              </a:ext>
            </a:extLst>
          </p:cNvPr>
          <p:cNvGrpSpPr/>
          <p:nvPr/>
        </p:nvGrpSpPr>
        <p:grpSpPr>
          <a:xfrm>
            <a:off x="6222608" y="3087927"/>
            <a:ext cx="2317619" cy="2489485"/>
            <a:chOff x="6222608" y="3087927"/>
            <a:chExt cx="2317619" cy="2489485"/>
          </a:xfrm>
        </p:grpSpPr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5036E200-1AC1-4BF9-BAE6-01631F771855}"/>
                </a:ext>
              </a:extLst>
            </p:cNvPr>
            <p:cNvSpPr/>
            <p:nvPr/>
          </p:nvSpPr>
          <p:spPr>
            <a:xfrm rot="10800000">
              <a:off x="7364159" y="3087927"/>
              <a:ext cx="1176068" cy="1176068"/>
            </a:xfrm>
            <a:prstGeom prst="arc">
              <a:avLst>
                <a:gd name="adj1" fmla="val 10895"/>
                <a:gd name="adj2" fmla="val 15969831"/>
              </a:avLst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8923D9-EFC6-4088-A47D-C6025BE70594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08" y="3656199"/>
              <a:ext cx="114155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BA6BC1F-AF2A-4B96-A772-42ED6EAB79A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998512" y="4243473"/>
              <a:ext cx="0" cy="1333939"/>
            </a:xfrm>
            <a:prstGeom prst="line">
              <a:avLst/>
            </a:prstGeom>
            <a:ln w="38100">
              <a:solidFill>
                <a:schemeClr val="accent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0168A95-B1A9-458A-8900-CEC484107059}"/>
                </a:ext>
              </a:extLst>
            </p:cNvPr>
            <p:cNvSpPr/>
            <p:nvPr/>
          </p:nvSpPr>
          <p:spPr>
            <a:xfrm>
              <a:off x="7511883" y="3235650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4D8747-72CF-4800-9B98-059E04487BAC}"/>
              </a:ext>
            </a:extLst>
          </p:cNvPr>
          <p:cNvGrpSpPr/>
          <p:nvPr/>
        </p:nvGrpSpPr>
        <p:grpSpPr>
          <a:xfrm>
            <a:off x="3905920" y="1753726"/>
            <a:ext cx="2302399" cy="2489485"/>
            <a:chOff x="3905920" y="1753726"/>
            <a:chExt cx="2302399" cy="2489485"/>
          </a:xfrm>
        </p:grpSpPr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AB75F2D9-A6EE-4B9D-87C5-12A636DE8080}"/>
                </a:ext>
              </a:extLst>
            </p:cNvPr>
            <p:cNvSpPr/>
            <p:nvPr/>
          </p:nvSpPr>
          <p:spPr>
            <a:xfrm>
              <a:off x="5032251" y="3067143"/>
              <a:ext cx="1176068" cy="1176068"/>
            </a:xfrm>
            <a:prstGeom prst="arc">
              <a:avLst>
                <a:gd name="adj1" fmla="val 15956854"/>
                <a:gd name="adj2" fmla="val 10795556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29BE4CA-4DE4-46D1-9EA4-713C5A5B8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5920" y="3655937"/>
              <a:ext cx="114300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1B56612-7FE7-423C-A559-D42A5561D5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3966" y="1753726"/>
              <a:ext cx="0" cy="1333939"/>
            </a:xfrm>
            <a:prstGeom prst="line">
              <a:avLst/>
            </a:prstGeom>
            <a:ln w="38100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3819E03-ED4C-46E6-9D3D-83BAB914A6DE}"/>
                </a:ext>
              </a:extLst>
            </p:cNvPr>
            <p:cNvSpPr/>
            <p:nvPr/>
          </p:nvSpPr>
          <p:spPr>
            <a:xfrm>
              <a:off x="5179975" y="3214866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4BE9EE-1864-4782-8A5A-015407E47AF3}"/>
              </a:ext>
            </a:extLst>
          </p:cNvPr>
          <p:cNvGrpSpPr/>
          <p:nvPr/>
        </p:nvGrpSpPr>
        <p:grpSpPr>
          <a:xfrm>
            <a:off x="1601158" y="3087927"/>
            <a:ext cx="2317619" cy="2489485"/>
            <a:chOff x="1601158" y="3087927"/>
            <a:chExt cx="2317619" cy="2489485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9FBF79C8-2289-44C2-ADED-80BA32099810}"/>
                </a:ext>
              </a:extLst>
            </p:cNvPr>
            <p:cNvSpPr/>
            <p:nvPr/>
          </p:nvSpPr>
          <p:spPr>
            <a:xfrm rot="10800000">
              <a:off x="2742709" y="3087927"/>
              <a:ext cx="1176068" cy="1176068"/>
            </a:xfrm>
            <a:prstGeom prst="arc">
              <a:avLst>
                <a:gd name="adj1" fmla="val 10895"/>
                <a:gd name="adj2" fmla="val 15969831"/>
              </a:avLst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410735D-61B2-47D9-B47C-ED1F3E1AA3F8}"/>
                </a:ext>
              </a:extLst>
            </p:cNvPr>
            <p:cNvCxnSpPr>
              <a:cxnSpLocks/>
            </p:cNvCxnSpPr>
            <p:nvPr/>
          </p:nvCxnSpPr>
          <p:spPr>
            <a:xfrm>
              <a:off x="1601158" y="3656199"/>
              <a:ext cx="1141550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AE8FEF5-684F-4536-B67F-919BA5DB8A7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377062" y="4243473"/>
              <a:ext cx="0" cy="1333939"/>
            </a:xfrm>
            <a:prstGeom prst="line">
              <a:avLst/>
            </a:prstGeom>
            <a:ln w="38100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E49B4C2-3877-4A69-A85D-CC9955035BFD}"/>
                </a:ext>
              </a:extLst>
            </p:cNvPr>
            <p:cNvSpPr/>
            <p:nvPr/>
          </p:nvSpPr>
          <p:spPr>
            <a:xfrm>
              <a:off x="2890432" y="3235650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316CC1-6A21-4FDF-AC74-A91FE9678DA2}"/>
              </a:ext>
            </a:extLst>
          </p:cNvPr>
          <p:cNvGrpSpPr/>
          <p:nvPr/>
        </p:nvGrpSpPr>
        <p:grpSpPr>
          <a:xfrm>
            <a:off x="0" y="1753726"/>
            <a:ext cx="1600410" cy="2489485"/>
            <a:chOff x="0" y="1753726"/>
            <a:chExt cx="1600410" cy="2489485"/>
          </a:xfrm>
        </p:grpSpPr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194216BA-23C7-4B75-9371-8F1E86CC5AF9}"/>
                </a:ext>
              </a:extLst>
            </p:cNvPr>
            <p:cNvSpPr/>
            <p:nvPr/>
          </p:nvSpPr>
          <p:spPr>
            <a:xfrm>
              <a:off x="424342" y="3067143"/>
              <a:ext cx="1176068" cy="1176068"/>
            </a:xfrm>
            <a:prstGeom prst="arc">
              <a:avLst>
                <a:gd name="adj1" fmla="val 15956854"/>
                <a:gd name="adj2" fmla="val 10891041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D026D09-7C0B-47CA-B4BA-9C07A1985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655937"/>
              <a:ext cx="43863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A721A02-ECD0-470D-98BD-2BE369FC2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6057" y="1753726"/>
              <a:ext cx="0" cy="1333939"/>
            </a:xfrm>
            <a:prstGeom prst="line">
              <a:avLst/>
            </a:prstGeom>
            <a:ln w="381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ADE1FCC-E104-4FB8-8940-5F803201BC98}"/>
                </a:ext>
              </a:extLst>
            </p:cNvPr>
            <p:cNvSpPr/>
            <p:nvPr/>
          </p:nvSpPr>
          <p:spPr>
            <a:xfrm>
              <a:off x="572066" y="3214866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141240C0-B3AA-4265-B60A-CCFE683A420A}"/>
              </a:ext>
            </a:extLst>
          </p:cNvPr>
          <p:cNvSpPr txBox="1"/>
          <p:nvPr/>
        </p:nvSpPr>
        <p:spPr>
          <a:xfrm>
            <a:off x="537040" y="1172388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May</a:t>
            </a:r>
            <a:endParaRPr lang="en-US" sz="2800" b="1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1E27434-9C6A-4C99-83C2-771920496372}"/>
              </a:ext>
            </a:extLst>
          </p:cNvPr>
          <p:cNvSpPr txBox="1"/>
          <p:nvPr/>
        </p:nvSpPr>
        <p:spPr>
          <a:xfrm>
            <a:off x="2879779" y="5639474"/>
            <a:ext cx="994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June</a:t>
            </a:r>
            <a:endParaRPr lang="en-US" sz="28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42D1174-549A-4748-8DAE-E3BFCC871A64}"/>
              </a:ext>
            </a:extLst>
          </p:cNvPr>
          <p:cNvSpPr txBox="1"/>
          <p:nvPr/>
        </p:nvSpPr>
        <p:spPr>
          <a:xfrm>
            <a:off x="5147215" y="1172388"/>
            <a:ext cx="853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July</a:t>
            </a:r>
            <a:endParaRPr lang="en-US" sz="2800" b="1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9D1A21E-CEB9-4122-8305-43D73EEB2CB1}"/>
              </a:ext>
            </a:extLst>
          </p:cNvPr>
          <p:cNvSpPr txBox="1"/>
          <p:nvPr/>
        </p:nvSpPr>
        <p:spPr>
          <a:xfrm>
            <a:off x="7336158" y="5638428"/>
            <a:ext cx="1326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August</a:t>
            </a:r>
            <a:endParaRPr lang="en-US" sz="28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48372E1-4FB4-4124-A43A-4D8CEDBEB5CE}"/>
              </a:ext>
            </a:extLst>
          </p:cNvPr>
          <p:cNvSpPr txBox="1"/>
          <p:nvPr/>
        </p:nvSpPr>
        <p:spPr>
          <a:xfrm>
            <a:off x="9230377" y="1172388"/>
            <a:ext cx="195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September</a:t>
            </a:r>
            <a:endParaRPr lang="en-US" sz="2800" b="1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7706497-24F5-4AB7-8B52-51E46FFD5327}"/>
              </a:ext>
            </a:extLst>
          </p:cNvPr>
          <p:cNvGrpSpPr/>
          <p:nvPr/>
        </p:nvGrpSpPr>
        <p:grpSpPr>
          <a:xfrm>
            <a:off x="994142" y="1757669"/>
            <a:ext cx="2924635" cy="681696"/>
            <a:chOff x="1075388" y="1776888"/>
            <a:chExt cx="2924635" cy="68169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798C018-FD79-48B4-A4BF-45283CB6DB28}"/>
                </a:ext>
              </a:extLst>
            </p:cNvPr>
            <p:cNvSpPr txBox="1"/>
            <p:nvPr/>
          </p:nvSpPr>
          <p:spPr>
            <a:xfrm>
              <a:off x="1075388" y="1776888"/>
              <a:ext cx="29246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noProof="1"/>
                <a:t>Idea &amp; </a:t>
              </a:r>
            </a:p>
            <a:p>
              <a:r>
                <a:rPr lang="en-US" b="1" noProof="1"/>
                <a:t>Preliminary round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EB3456D-7C06-4E62-B1BD-D709489E2824}"/>
                </a:ext>
              </a:extLst>
            </p:cNvPr>
            <p:cNvCxnSpPr/>
            <p:nvPr/>
          </p:nvCxnSpPr>
          <p:spPr>
            <a:xfrm>
              <a:off x="1134355" y="2458584"/>
              <a:ext cx="140335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02D7944-BA1B-426A-8D84-486AF02C14B2}"/>
              </a:ext>
            </a:extLst>
          </p:cNvPr>
          <p:cNvGrpSpPr/>
          <p:nvPr/>
        </p:nvGrpSpPr>
        <p:grpSpPr>
          <a:xfrm>
            <a:off x="3470131" y="4120606"/>
            <a:ext cx="1825110" cy="1217007"/>
            <a:chOff x="1075389" y="1776888"/>
            <a:chExt cx="1825110" cy="121700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1AC0B15-799C-41C0-887A-4FB5DDF865F2}"/>
                </a:ext>
              </a:extLst>
            </p:cNvPr>
            <p:cNvSpPr txBox="1"/>
            <p:nvPr/>
          </p:nvSpPr>
          <p:spPr>
            <a:xfrm>
              <a:off x="1075389" y="1776888"/>
              <a:ext cx="18251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noProof="1"/>
                <a:t>Compents Assembly, MCU programming, install server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8266235-1F99-4704-AC74-2EE3E50AB05D}"/>
                </a:ext>
              </a:extLst>
            </p:cNvPr>
            <p:cNvCxnSpPr/>
            <p:nvPr/>
          </p:nvCxnSpPr>
          <p:spPr>
            <a:xfrm>
              <a:off x="1075389" y="2993895"/>
              <a:ext cx="1403350" cy="0"/>
            </a:xfrm>
            <a:prstGeom prst="line">
              <a:avLst/>
            </a:prstGeom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7F8FD26-2334-4955-A073-55E72C385C26}"/>
              </a:ext>
            </a:extLst>
          </p:cNvPr>
          <p:cNvGrpSpPr/>
          <p:nvPr/>
        </p:nvGrpSpPr>
        <p:grpSpPr>
          <a:xfrm>
            <a:off x="5705611" y="1708308"/>
            <a:ext cx="1658547" cy="646331"/>
            <a:chOff x="1075389" y="1776888"/>
            <a:chExt cx="1658547" cy="646331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016033C-F33A-44BD-AE9D-C50327044AD1}"/>
                </a:ext>
              </a:extLst>
            </p:cNvPr>
            <p:cNvSpPr txBox="1"/>
            <p:nvPr/>
          </p:nvSpPr>
          <p:spPr>
            <a:xfrm>
              <a:off x="1075389" y="1776888"/>
              <a:ext cx="1658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noProof="1"/>
                <a:t>Dasboard &amp; sync data</a:t>
              </a:r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A984A77-0C9A-4FAA-B5FF-6939935D7686}"/>
                </a:ext>
              </a:extLst>
            </p:cNvPr>
            <p:cNvCxnSpPr/>
            <p:nvPr/>
          </p:nvCxnSpPr>
          <p:spPr>
            <a:xfrm>
              <a:off x="1075389" y="2423219"/>
              <a:ext cx="1403350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7D868DD-E3C4-4170-8357-7DA5FF4ABD06}"/>
              </a:ext>
            </a:extLst>
          </p:cNvPr>
          <p:cNvGrpSpPr/>
          <p:nvPr/>
        </p:nvGrpSpPr>
        <p:grpSpPr>
          <a:xfrm>
            <a:off x="8091341" y="4414655"/>
            <a:ext cx="2305751" cy="646331"/>
            <a:chOff x="976102" y="1776888"/>
            <a:chExt cx="2305752" cy="646331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F67EB71-5B75-4833-8766-8BEC9C00F2A3}"/>
                </a:ext>
              </a:extLst>
            </p:cNvPr>
            <p:cNvSpPr txBox="1"/>
            <p:nvPr/>
          </p:nvSpPr>
          <p:spPr>
            <a:xfrm>
              <a:off x="1075388" y="1776888"/>
              <a:ext cx="22064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noProof="1"/>
                <a:t>Facial recognition</a:t>
              </a:r>
            </a:p>
            <a:p>
              <a:r>
                <a:rPr lang="en-US" b="1" noProof="1"/>
                <a:t>&amp; Model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CDC8057-0F79-4549-BE08-1BDC54967624}"/>
                </a:ext>
              </a:extLst>
            </p:cNvPr>
            <p:cNvCxnSpPr>
              <a:cxnSpLocks/>
            </p:cNvCxnSpPr>
            <p:nvPr/>
          </p:nvCxnSpPr>
          <p:spPr>
            <a:xfrm>
              <a:off x="976102" y="2423219"/>
              <a:ext cx="140335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26EC4E2-6DE5-4199-BDCC-A42C4AC8BFBC}"/>
              </a:ext>
            </a:extLst>
          </p:cNvPr>
          <p:cNvGrpSpPr/>
          <p:nvPr/>
        </p:nvGrpSpPr>
        <p:grpSpPr>
          <a:xfrm>
            <a:off x="10252245" y="1750724"/>
            <a:ext cx="1750904" cy="369332"/>
            <a:chOff x="991801" y="1776888"/>
            <a:chExt cx="1750904" cy="369332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5816D2B-B685-4168-B46B-E086D3407DF1}"/>
                </a:ext>
              </a:extLst>
            </p:cNvPr>
            <p:cNvSpPr txBox="1"/>
            <p:nvPr/>
          </p:nvSpPr>
          <p:spPr>
            <a:xfrm>
              <a:off x="1075389" y="1776888"/>
              <a:ext cx="1667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noProof="1"/>
                <a:t>Debug</a:t>
              </a: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111C83A-9559-4278-95F4-27CC6D9C8478}"/>
                </a:ext>
              </a:extLst>
            </p:cNvPr>
            <p:cNvCxnSpPr>
              <a:cxnSpLocks/>
            </p:cNvCxnSpPr>
            <p:nvPr/>
          </p:nvCxnSpPr>
          <p:spPr>
            <a:xfrm>
              <a:off x="991801" y="2146220"/>
              <a:ext cx="1403350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Graphic 4" descr="Rocket">
            <a:extLst>
              <a:ext uri="{FF2B5EF4-FFF2-40B4-BE49-F238E27FC236}">
                <a16:creationId xmlns:a16="http://schemas.microsoft.com/office/drawing/2014/main" id="{A0323E74-A488-4A5D-9025-290835DB6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333" y="3330133"/>
            <a:ext cx="650086" cy="650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Processor with solid fill">
            <a:extLst>
              <a:ext uri="{FF2B5EF4-FFF2-40B4-BE49-F238E27FC236}">
                <a16:creationId xmlns:a16="http://schemas.microsoft.com/office/drawing/2014/main" id="{F58EA162-A406-4BB5-A570-E636575FE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005699" y="3350917"/>
            <a:ext cx="650086" cy="65008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6AD0821-D920-41AB-A8A3-E6EDC1E8B3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8914" y="3350917"/>
            <a:ext cx="563477" cy="5634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 descr="Monitor with solid fill">
            <a:extLst>
              <a:ext uri="{FF2B5EF4-FFF2-40B4-BE49-F238E27FC236}">
                <a16:creationId xmlns:a16="http://schemas.microsoft.com/office/drawing/2014/main" id="{BC0AB16D-0A42-4CD5-9EC6-F8938F9034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295242" y="3330133"/>
            <a:ext cx="650086" cy="65008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A8EE19A-382E-4D1A-A434-EA59365151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29548" y="3330133"/>
            <a:ext cx="650086" cy="65008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76ED5-9C4E-69F8-9AD5-63DA53BCE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36" y="10043"/>
            <a:ext cx="10515600" cy="1325563"/>
          </a:xfrm>
        </p:spPr>
        <p:txBody>
          <a:bodyPr/>
          <a:lstStyle/>
          <a:p>
            <a:r>
              <a:rPr lang="en-US" sz="6600"/>
              <a:t>DEVELOPMENT PROCESS</a:t>
            </a:r>
            <a:endParaRPr lang="vi-VN" sz="6600"/>
          </a:p>
        </p:txBody>
      </p:sp>
    </p:spTree>
    <p:extLst>
      <p:ext uri="{BB962C8B-B14F-4D97-AF65-F5344CB8AC3E}">
        <p14:creationId xmlns:p14="http://schemas.microsoft.com/office/powerpoint/2010/main" val="288318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A0EA-96A7-2540-158C-FC3D6978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DEVICE</a:t>
            </a:r>
            <a:endParaRPr lang="vi-VN"/>
          </a:p>
        </p:txBody>
      </p:sp>
      <p:pic>
        <p:nvPicPr>
          <p:cNvPr id="11" name="Content Placeholder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40C39486-4226-3550-8E6E-187AF9D92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92" y="524016"/>
            <a:ext cx="10015082" cy="5809968"/>
          </a:xfrm>
        </p:spPr>
      </p:pic>
    </p:spTree>
    <p:extLst>
      <p:ext uri="{BB962C8B-B14F-4D97-AF65-F5344CB8AC3E}">
        <p14:creationId xmlns:p14="http://schemas.microsoft.com/office/powerpoint/2010/main" val="3331843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oT">
      <a:majorFont>
        <a:latin typeface="SVN-Bio Sans"/>
        <a:ea typeface=""/>
        <a:cs typeface=""/>
      </a:majorFont>
      <a:minorFont>
        <a:latin typeface="SVN-Bio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rnet of Things XL by Slidesgo">
  <a:themeElements>
    <a:clrScheme name="Simple Light">
      <a:dk1>
        <a:srgbClr val="DB73CB"/>
      </a:dk1>
      <a:lt1>
        <a:srgbClr val="FEA8C3"/>
      </a:lt1>
      <a:dk2>
        <a:srgbClr val="E7D47B"/>
      </a:dk2>
      <a:lt2>
        <a:srgbClr val="FFFFFF"/>
      </a:lt2>
      <a:accent1>
        <a:srgbClr val="5229B7"/>
      </a:accent1>
      <a:accent2>
        <a:srgbClr val="9B69A5"/>
      </a:accent2>
      <a:accent3>
        <a:srgbClr val="78F0F9"/>
      </a:accent3>
      <a:accent4>
        <a:srgbClr val="C954FA"/>
      </a:accent4>
      <a:accent5>
        <a:srgbClr val="F7ABB7"/>
      </a:accent5>
      <a:accent6>
        <a:srgbClr val="FFD38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2705</TotalTime>
  <Words>238</Words>
  <Application>Microsoft Office PowerPoint</Application>
  <PresentationFormat>Widescreen</PresentationFormat>
  <Paragraphs>85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Bebas Neue</vt:lpstr>
      <vt:lpstr>Calibri</vt:lpstr>
      <vt:lpstr>Days One</vt:lpstr>
      <vt:lpstr>Lato</vt:lpstr>
      <vt:lpstr>SVN-Bio Sans</vt:lpstr>
      <vt:lpstr>Office Theme</vt:lpstr>
      <vt:lpstr>Internet of Things XL by Slidesgo</vt:lpstr>
      <vt:lpstr>HOME AUTOMATION SYSTEM</vt:lpstr>
      <vt:lpstr>INTRODUCTION</vt:lpstr>
      <vt:lpstr>INTRODUCTION</vt:lpstr>
      <vt:lpstr>CONTENTS</vt:lpstr>
      <vt:lpstr>IDEA</vt:lpstr>
      <vt:lpstr>FEATURES</vt:lpstr>
      <vt:lpstr>SYSTEM OVERVIEW</vt:lpstr>
      <vt:lpstr>DEVELOPMENT PROCESS</vt:lpstr>
      <vt:lpstr>DEVICE</vt:lpstr>
      <vt:lpstr>DEVICE</vt:lpstr>
      <vt:lpstr>SERVER</vt:lpstr>
      <vt:lpstr>DASHBOARD</vt:lpstr>
      <vt:lpstr>PowerPoint Presentation</vt:lpstr>
      <vt:lpstr>FACIAL RECOGNITION</vt:lpstr>
      <vt:lpstr>RESULT</vt:lpstr>
      <vt:lpstr>Summary</vt:lpstr>
      <vt:lpstr>PowerPoint Presentation</vt:lpstr>
      <vt:lpstr>HOME AUTOMATION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AUTOMATION SYSTEM</dc:title>
  <dc:creator>Lê Hùng Việt</dc:creator>
  <cp:lastModifiedBy>Lê Hùng Việt</cp:lastModifiedBy>
  <cp:revision>2</cp:revision>
  <dcterms:created xsi:type="dcterms:W3CDTF">2023-05-06T09:36:05Z</dcterms:created>
  <dcterms:modified xsi:type="dcterms:W3CDTF">2023-09-22T01:42:45Z</dcterms:modified>
</cp:coreProperties>
</file>